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BBBA7-8B13-4FEF-BD82-E9DC8F3F9B1E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C6F46-830B-4E0C-B26F-6DB34C4C4B75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1465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C6F46-830B-4E0C-B26F-6DB34C4C4B75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1313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C6F46-830B-4E0C-B26F-6DB34C4C4B75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590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629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363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675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5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4868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336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7207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2932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040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81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8859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E0D5-2636-4094-BDFD-7B61CDB3F403}" type="datetimeFigureOut">
              <a:rPr lang="ca-ES" smtClean="0"/>
              <a:t>4/6/2020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7E12-12F5-4007-843D-45A5578953A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29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0"/>
            <a:ext cx="9144000" cy="686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908720" y="332656"/>
            <a:ext cx="7772400" cy="1470025"/>
          </a:xfrm>
        </p:spPr>
        <p:txBody>
          <a:bodyPr/>
          <a:lstStyle/>
          <a:p>
            <a:r>
              <a:rPr lang="ca-ES" dirty="0" smtClean="0"/>
              <a:t>Jeff Koons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932040" y="5517232"/>
            <a:ext cx="6400800" cy="1752600"/>
          </a:xfrm>
        </p:spPr>
        <p:txBody>
          <a:bodyPr/>
          <a:lstStyle/>
          <a:p>
            <a:r>
              <a:rPr lang="ca-ES" dirty="0" smtClean="0"/>
              <a:t>Vicenç Clos</a:t>
            </a:r>
          </a:p>
          <a:p>
            <a:r>
              <a:rPr lang="ca-ES" dirty="0" smtClean="0"/>
              <a:t>Balcells 3rD 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700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Índex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/>
          <a:lstStyle/>
          <a:p>
            <a:r>
              <a:rPr lang="ca-ES" dirty="0" smtClean="0"/>
              <a:t>Data i lloc de naixement </a:t>
            </a:r>
          </a:p>
          <a:p>
            <a:r>
              <a:rPr lang="ca-ES" dirty="0" smtClean="0"/>
              <a:t>Biografia </a:t>
            </a:r>
          </a:p>
          <a:p>
            <a:r>
              <a:rPr lang="ca-ES" dirty="0" smtClean="0"/>
              <a:t>Obra de </a:t>
            </a:r>
            <a:r>
              <a:rPr lang="ca-ES" dirty="0" err="1" smtClean="0"/>
              <a:t>Hulk</a:t>
            </a:r>
            <a:endParaRPr lang="ca-ES" dirty="0" smtClean="0"/>
          </a:p>
          <a:p>
            <a:r>
              <a:rPr lang="ca-ES" dirty="0" smtClean="0"/>
              <a:t>Obra de Michael Jackson i </a:t>
            </a:r>
            <a:r>
              <a:rPr lang="ca-ES" dirty="0" err="1" smtClean="0"/>
              <a:t>Bubbles</a:t>
            </a:r>
            <a:r>
              <a:rPr lang="ca-ES" dirty="0" smtClean="0"/>
              <a:t> </a:t>
            </a:r>
          </a:p>
          <a:p>
            <a:r>
              <a:rPr lang="ca-ES" dirty="0" err="1" smtClean="0"/>
              <a:t>Puppy</a:t>
            </a:r>
            <a:endParaRPr lang="ca-ES" dirty="0" smtClean="0"/>
          </a:p>
          <a:p>
            <a:r>
              <a:rPr lang="ca-ES" dirty="0" smtClean="0"/>
              <a:t> Fi </a:t>
            </a:r>
          </a:p>
          <a:p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46133"/>
            <a:ext cx="3066078" cy="455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35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Data i lloc de naixement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 smtClean="0"/>
              <a:t>Va néixer el 21 de Gener de 1955 a York, </a:t>
            </a:r>
            <a:r>
              <a:rPr lang="ca-ES" dirty="0" err="1" smtClean="0"/>
              <a:t>Pennsilvània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05807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45555"/>
            <a:ext cx="2952328" cy="393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44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Biografia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smtClean="0"/>
              <a:t>Va estudiar a les universitats d’art de Chicago i Maryland. </a:t>
            </a:r>
          </a:p>
          <a:p>
            <a:pPr marL="0" indent="0">
              <a:buNone/>
            </a:pPr>
            <a:endParaRPr lang="ca-ES" dirty="0"/>
          </a:p>
        </p:txBody>
      </p:sp>
      <p:sp>
        <p:nvSpPr>
          <p:cNvPr id="5" name="4 Marcador de text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 smtClean="0"/>
          </a:p>
          <a:p>
            <a:r>
              <a:rPr lang="ca-ES" dirty="0" smtClean="0"/>
              <a:t>Desprès va treballar a </a:t>
            </a:r>
            <a:r>
              <a:rPr lang="ca-ES" dirty="0" err="1" smtClean="0"/>
              <a:t>Wall</a:t>
            </a:r>
            <a:r>
              <a:rPr lang="ca-ES" dirty="0" smtClean="0"/>
              <a:t> </a:t>
            </a:r>
            <a:r>
              <a:rPr lang="ca-ES" dirty="0" err="1" smtClean="0"/>
              <a:t>Street</a:t>
            </a:r>
            <a:r>
              <a:rPr lang="ca-ES" dirty="0" smtClean="0"/>
              <a:t> i desprès va obrir un taller similar al d’Andy Warhol. </a:t>
            </a:r>
          </a:p>
          <a:p>
            <a:endParaRPr lang="ca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2619997" cy="349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088" y="1124744"/>
            <a:ext cx="3733006" cy="279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7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a-ES" dirty="0" smtClean="0"/>
              <a:t>Biografia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860032" cy="5001419"/>
          </a:xfrm>
        </p:spPr>
        <p:txBody>
          <a:bodyPr>
            <a:noAutofit/>
          </a:bodyPr>
          <a:lstStyle/>
          <a:p>
            <a:r>
              <a:rPr lang="ca-ES" dirty="0" smtClean="0"/>
              <a:t>Koons va ser un dels primers artistes a utilitzar una agència de publicitat per promoure la seva imatge. </a:t>
            </a:r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r>
              <a:rPr lang="ca-ES" dirty="0" smtClean="0"/>
              <a:t>Ha estat denunciat per violació de drets d’autor.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636911"/>
            <a:ext cx="4038600" cy="2736305"/>
          </a:xfrm>
        </p:spPr>
        <p:txBody>
          <a:bodyPr>
            <a:normAutofit fontScale="77500" lnSpcReduction="20000"/>
          </a:bodyPr>
          <a:lstStyle/>
          <a:p>
            <a:endParaRPr lang="ca-ES" dirty="0" smtClean="0"/>
          </a:p>
          <a:p>
            <a:pPr marL="0" indent="0">
              <a:buNone/>
            </a:pPr>
            <a:r>
              <a:rPr lang="ca-ES" sz="3600" dirty="0" smtClean="0"/>
              <a:t>El 1991 es va casar i l’any següent van tenir un fill però la parella és va dissoldre i la mare va escapar amb el fill a Europa. </a:t>
            </a:r>
          </a:p>
          <a:p>
            <a:endParaRPr lang="ca-E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59" y="4896900"/>
            <a:ext cx="2653194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6" y="0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8916"/>
            <a:ext cx="4029050" cy="225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57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Obra de </a:t>
            </a:r>
            <a:r>
              <a:rPr lang="ca-ES" dirty="0" err="1" smtClean="0"/>
              <a:t>Hulk</a:t>
            </a:r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 smtClean="0"/>
              <a:t>Està fet de bronze policromat. </a:t>
            </a:r>
          </a:p>
          <a:p>
            <a:r>
              <a:rPr lang="ca-ES" dirty="0" smtClean="0"/>
              <a:t>Forma part de la sèrie </a:t>
            </a:r>
            <a:r>
              <a:rPr lang="ca-ES" dirty="0" err="1" smtClean="0"/>
              <a:t>Hulk</a:t>
            </a:r>
            <a:r>
              <a:rPr lang="ca-ES" dirty="0"/>
              <a:t> </a:t>
            </a:r>
            <a:r>
              <a:rPr lang="ca-ES" dirty="0" smtClean="0"/>
              <a:t>Elvis. </a:t>
            </a:r>
          </a:p>
          <a:p>
            <a:r>
              <a:rPr lang="ca-ES" dirty="0" smtClean="0"/>
              <a:t>Fa 2,5 metres d’alt. </a:t>
            </a:r>
          </a:p>
          <a:p>
            <a:endParaRPr lang="ca-ES" dirty="0" smtClean="0"/>
          </a:p>
          <a:p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16424" cy="509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837"/>
            <a:ext cx="3990465" cy="265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45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Obra de Michael Jackson i </a:t>
            </a:r>
            <a:r>
              <a:rPr lang="ca-ES" dirty="0" err="1" smtClean="0"/>
              <a:t>Bubbles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 smtClean="0"/>
              <a:t>És de porcellana i és va crear el 1988.</a:t>
            </a:r>
          </a:p>
          <a:p>
            <a:r>
              <a:rPr lang="ca-ES" dirty="0" smtClean="0"/>
              <a:t>Són Michael Jackson i el seu inseparable amic, </a:t>
            </a:r>
            <a:r>
              <a:rPr lang="ca-ES" dirty="0" err="1" smtClean="0"/>
              <a:t>Bubbles</a:t>
            </a:r>
            <a:r>
              <a:rPr lang="ca-ES" dirty="0" smtClean="0"/>
              <a:t>. 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51" y="1196752"/>
            <a:ext cx="4085131" cy="315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73425"/>
            <a:ext cx="3599681" cy="238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51" y="4317189"/>
            <a:ext cx="4085131" cy="229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52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4690864" cy="1162050"/>
          </a:xfrm>
        </p:spPr>
        <p:txBody>
          <a:bodyPr>
            <a:noAutofit/>
          </a:bodyPr>
          <a:lstStyle/>
          <a:p>
            <a:r>
              <a:rPr lang="ca-ES" sz="4400" b="0" dirty="0" smtClean="0"/>
              <a:t>Obra de </a:t>
            </a:r>
            <a:r>
              <a:rPr lang="ca-ES" sz="4400" b="0" dirty="0" err="1" smtClean="0"/>
              <a:t>Puppy</a:t>
            </a:r>
            <a:r>
              <a:rPr lang="ca-ES" sz="4400" b="0" dirty="0" smtClean="0"/>
              <a:t> </a:t>
            </a:r>
            <a:endParaRPr lang="ca-ES" sz="4400" b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a-ES" sz="2800" dirty="0" smtClean="0"/>
              <a:t>És una escultura creada l’any 1992.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a-ES" sz="2800" dirty="0" smtClean="0"/>
              <a:t>Està fet d’acer però està cobert de flors.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a-ES" sz="2800" dirty="0" smtClean="0"/>
              <a:t>Es troba a Bilbao.</a:t>
            </a:r>
            <a:endParaRPr lang="ca-E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95" y="1628800"/>
            <a:ext cx="5211353" cy="390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314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a-ES" sz="4400" dirty="0" smtClean="0"/>
          </a:p>
          <a:p>
            <a:endParaRPr lang="ca-ES" sz="4400" dirty="0"/>
          </a:p>
          <a:p>
            <a:r>
              <a:rPr lang="ca-ES" sz="4400" dirty="0" smtClean="0"/>
              <a:t>Gràcies per la seva atenció </a:t>
            </a:r>
            <a:endParaRPr lang="ca-ES" sz="4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-26075"/>
            <a:ext cx="4614346" cy="327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40" y="0"/>
            <a:ext cx="4537860" cy="32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247508"/>
            <a:ext cx="20955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7"/>
            <a:ext cx="4139115" cy="295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61047"/>
            <a:ext cx="2949531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217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209</Words>
  <Application>Microsoft Office PowerPoint</Application>
  <PresentationFormat>Presentación en pantalla (4:3)</PresentationFormat>
  <Paragraphs>47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Jeff Koons</vt:lpstr>
      <vt:lpstr>Índex</vt:lpstr>
      <vt:lpstr>Data i lloc de naixement </vt:lpstr>
      <vt:lpstr>Biografia </vt:lpstr>
      <vt:lpstr>Biografia </vt:lpstr>
      <vt:lpstr>Obra de Hulk </vt:lpstr>
      <vt:lpstr>Obra de Michael Jackson i Bubbles</vt:lpstr>
      <vt:lpstr>Obra de Puppy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Jeff Koons</dc:title>
  <dc:creator>Usuari</dc:creator>
  <cp:lastModifiedBy>Usuari</cp:lastModifiedBy>
  <cp:revision>4</cp:revision>
  <dcterms:created xsi:type="dcterms:W3CDTF">2020-06-04T09:11:05Z</dcterms:created>
  <dcterms:modified xsi:type="dcterms:W3CDTF">2020-06-04T09:51:57Z</dcterms:modified>
</cp:coreProperties>
</file>