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5" d="100"/>
          <a:sy n="195" d="100"/>
        </p:scale>
        <p:origin x="-1056" y="-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hyperlink" Target="https://www.ccma.cat/tv3/alacarta/sexesenguerra/cervell-femeni-cervell-masculi/video/1502219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ma.cat/tv3/alacarta/sexesenguerra/consum/video/1532609/" TargetMode="External"/><Relationship Id="rId4" Type="http://schemas.openxmlformats.org/officeDocument/2006/relationships/hyperlink" Target="https://www.ccma.cat/tv3/alacarta/sexesenguerra/emocions/video/1549219/" TargetMode="External"/><Relationship Id="rId5" Type="http://schemas.openxmlformats.org/officeDocument/2006/relationships/hyperlink" Target="https://www.ccma.cat/tv3/alacarta/sexesenguerra/quimica-de-lamor/video/1567829/" TargetMode="External"/><Relationship Id="rId6" Type="http://schemas.openxmlformats.org/officeDocument/2006/relationships/hyperlink" Target="https://www.ccma.cat/tv3/alacarta/sexesenguerra/comunicacio/video/1587039/" TargetMode="External"/><Relationship Id="rId7" Type="http://schemas.openxmlformats.org/officeDocument/2006/relationships/hyperlink" Target="https://www.ccma.cat/tv3/alacarta/sexesenguerra/lorigen-de-lorientacio-sexual/video/1600799/" TargetMode="External"/><Relationship Id="rId8" Type="http://schemas.openxmlformats.org/officeDocument/2006/relationships/hyperlink" Target="https://www.ccma.cat/tv3/alacarta/sexesenguerra/al-volant/video/1621189/" TargetMode="External"/><Relationship Id="rId9" Type="http://schemas.openxmlformats.org/officeDocument/2006/relationships/hyperlink" Target="https://www.ccma.cat/tv3/alacarta/sexesenguerra/feina-i-poder/video/1634589/" TargetMode="External"/><Relationship Id="rId10" Type="http://schemas.openxmlformats.org/officeDocument/2006/relationships/hyperlink" Target="https://www.ccma.cat/tv3/alacarta/sexesenguerra/mares-i-pares/video/1651389/" TargetMode="External"/><Relationship Id="rId11" Type="http://schemas.openxmlformats.org/officeDocument/2006/relationships/hyperlink" Target="https://www.ccma.cat/tv3/alacarta/sexesenguerra/salut/video/1711459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cma.cat/tv3/alacarta/sexesenguerra/atraccio-sexual/video/151705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FE97AA3A-AEA6-C541-89F4-B785772F3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59072" y="390182"/>
            <a:ext cx="5683314" cy="3284924"/>
          </a:xfrm>
        </p:spPr>
        <p:txBody>
          <a:bodyPr>
            <a:normAutofit/>
          </a:bodyPr>
          <a:lstStyle/>
          <a:p>
            <a:r>
              <a:rPr lang="ca-ES" dirty="0"/>
              <a:t>Sexes en guerra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xmlns="" id="{E43112C0-A5C4-B946-93C3-E37316BA8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065715" y="3674838"/>
            <a:ext cx="5681180" cy="621792"/>
          </a:xfrm>
        </p:spPr>
        <p:txBody>
          <a:bodyPr>
            <a:normAutofit/>
          </a:bodyPr>
          <a:lstStyle/>
          <a:p>
            <a:r>
              <a:rPr lang="ca-ES" sz="2600"/>
              <a:t>Què hi ha de veritat en els estereotips</a:t>
            </a:r>
          </a:p>
        </p:txBody>
      </p:sp>
      <p:pic>
        <p:nvPicPr>
          <p:cNvPr id="4" name="Imatge 4">
            <a:extLst>
              <a:ext uri="{FF2B5EF4-FFF2-40B4-BE49-F238E27FC236}">
                <a16:creationId xmlns:a16="http://schemas.microsoft.com/office/drawing/2014/main" xmlns="" id="{3942ED84-D322-CB48-A1F7-4D8BF2D9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77" r="26251" b="1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9" name="Freeform 25">
            <a:extLst>
              <a:ext uri="{FF2B5EF4-FFF2-40B4-BE49-F238E27FC236}">
                <a16:creationId xmlns:a16="http://schemas.microsoft.com/office/drawing/2014/main" xmlns="" id="{07280DB5-560C-4CF6-A5D0-61550AAA6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tge 4">
            <a:extLst>
              <a:ext uri="{FF2B5EF4-FFF2-40B4-BE49-F238E27FC236}">
                <a16:creationId xmlns:a16="http://schemas.microsoft.com/office/drawing/2014/main" xmlns="" id="{8B448EF8-8923-A746-AD83-980F50864A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l="5819" t="46361" r="34442" b="4761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ol 1">
            <a:extLst>
              <a:ext uri="{FF2B5EF4-FFF2-40B4-BE49-F238E27FC236}">
                <a16:creationId xmlns:a16="http://schemas.microsoft.com/office/drawing/2014/main" xmlns="" id="{661FD01F-3B84-BF41-B715-25AE4BED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ca-ES" sz="4600"/>
              <a:t>Estructura del programa i del treball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23279C62-CF83-2A48-9137-CC2789E666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Autofit/>
          </a:bodyPr>
          <a:lstStyle/>
          <a:p>
            <a:r>
              <a:rPr lang="ca-ES" sz="2600" b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El programa “Sexes en guerra” té la estructura següent:</a:t>
            </a:r>
          </a:p>
          <a:p>
            <a:endParaRPr lang="ca-ES" sz="2600" b="1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/>
            <a:r>
              <a:rPr lang="ca-ES" sz="2600" b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Formulació d’una hipòtesi i planificació del treball</a:t>
            </a:r>
          </a:p>
          <a:p>
            <a:pPr lvl="0"/>
            <a:r>
              <a:rPr lang="ca-ES" sz="2600" b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Recerca documental</a:t>
            </a:r>
          </a:p>
          <a:p>
            <a:pPr lvl="0"/>
            <a:r>
              <a:rPr lang="ca-ES" sz="2600" b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Recerca experimental</a:t>
            </a:r>
          </a:p>
          <a:p>
            <a:pPr lvl="0"/>
            <a:r>
              <a:rPr lang="ca-ES" sz="2600" b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Conclusió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868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xmlns="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xmlns="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xmlns="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xmlns="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tge 4">
            <a:extLst>
              <a:ext uri="{FF2B5EF4-FFF2-40B4-BE49-F238E27FC236}">
                <a16:creationId xmlns:a16="http://schemas.microsoft.com/office/drawing/2014/main" xmlns="" id="{C35D7AA2-C8E7-B744-8EF1-B253C14ED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6" t="29653" r="1065" b="362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BE135C2E-C781-46AF-BE4C-9B57C07D9C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ol 1">
            <a:extLst>
              <a:ext uri="{FF2B5EF4-FFF2-40B4-BE49-F238E27FC236}">
                <a16:creationId xmlns:a16="http://schemas.microsoft.com/office/drawing/2014/main" xmlns="" id="{D53C5AF8-9674-D540-95AF-1D099B95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6980" y="3221623"/>
            <a:ext cx="10264470" cy="12500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>
                <a:solidFill>
                  <a:schemeClr val="bg1"/>
                </a:solidFill>
              </a:rPr>
              <a:t>Capítol 1: Cervell masculí, cervell femení</a:t>
            </a:r>
            <a:br>
              <a:rPr lang="en-US" sz="3800">
                <a:solidFill>
                  <a:schemeClr val="bg1"/>
                </a:solidFill>
              </a:rPr>
            </a:br>
            <a:endParaRPr lang="en-US" sz="3800">
              <a:solidFill>
                <a:schemeClr val="bg1"/>
              </a:solidFill>
            </a:endParaRPr>
          </a:p>
        </p:txBody>
      </p:sp>
      <p:sp>
        <p:nvSpPr>
          <p:cNvPr id="23" name="5-Point Star 12">
            <a:extLst>
              <a:ext uri="{FF2B5EF4-FFF2-40B4-BE49-F238E27FC236}">
                <a16:creationId xmlns:a16="http://schemas.microsoft.com/office/drawing/2014/main" xmlns="" id="{EB803A74-8E46-4CF3-B85A-2F618214C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E2E12743-E1D4-3A44-A05A-34AE07E584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38344" y="4356657"/>
            <a:ext cx="10271534" cy="494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1800">
                <a:solidFill>
                  <a:schemeClr val="bg1"/>
                </a:solidFill>
                <a:hlinkClick r:id="rId5"/>
              </a:rPr>
              <a:t>https://www.ccma.cat/tv3/alacarta/sexesenguerra/cervell-femeni-cervell-masculi/video/1502219/</a:t>
            </a: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C7827FB-B370-4007-83D5-E83AD3D2C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tge 4">
            <a:extLst>
              <a:ext uri="{FF2B5EF4-FFF2-40B4-BE49-F238E27FC236}">
                <a16:creationId xmlns:a16="http://schemas.microsoft.com/office/drawing/2014/main" xmlns="" id="{86E80370-7E0B-C748-9EBA-57282E57D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xmlns="" id="{A6834BB5-0D9A-4648-8710-7CF579C5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ca-ES">
                <a:solidFill>
                  <a:schemeClr val="tx1"/>
                </a:solidFill>
              </a:rPr>
              <a:t>estructura</a:t>
            </a:r>
          </a:p>
        </p:txBody>
      </p:sp>
      <p:sp>
        <p:nvSpPr>
          <p:cNvPr id="11" name="5-Point Star 12">
            <a:extLst>
              <a:ext uri="{FF2B5EF4-FFF2-40B4-BE49-F238E27FC236}">
                <a16:creationId xmlns:a16="http://schemas.microsoft.com/office/drawing/2014/main" xmlns="" id="{51E038FF-4E72-4714-B9E9-B0AC148C7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ABC41780-4511-7A4B-8A59-194098A050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1) Hipòtesi. Un repàs dels grans tòpics sobre la guerra de sexes: són realment diferents homes i dones pel que fa a la intel·ligència, les habilitats emocionals i comunicatives, o la capacitat d'orientació?</a:t>
            </a:r>
          </a:p>
          <a:p>
            <a:pPr>
              <a:lnSpc>
                <a:spcPct val="110000"/>
              </a:lnSpc>
            </a:pPr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2) Recerca documental. Entrevistes amb experts en el cervell. Expliquen les diferències entre els cervells masculí i femení.</a:t>
            </a:r>
          </a:p>
          <a:p>
            <a:pPr>
              <a:lnSpc>
                <a:spcPct val="110000"/>
              </a:lnSpc>
            </a:pPr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3) Recerca experimental. Sis voluntaris, tres homes i tres dones, passaran per un seguit de proves per comprovar, o no, la veracitat dels estereotips. </a:t>
            </a:r>
          </a:p>
          <a:p>
            <a:pPr>
              <a:lnSpc>
                <a:spcPct val="110000"/>
              </a:lnSpc>
            </a:pPr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4) Conclusió. Al final del programa es fa una anàlisi dels resultats i es constata o es refuta la hipòtesi inicial.</a:t>
            </a:r>
          </a:p>
        </p:txBody>
      </p:sp>
    </p:spTree>
    <p:extLst>
      <p:ext uri="{BB962C8B-B14F-4D97-AF65-F5344CB8AC3E}">
        <p14:creationId xmlns:p14="http://schemas.microsoft.com/office/powerpoint/2010/main" val="365795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992C0F43-258C-9243-A493-CF10B89A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4" y="0"/>
            <a:ext cx="10396882" cy="1151965"/>
          </a:xfrm>
        </p:spPr>
        <p:txBody>
          <a:bodyPr/>
          <a:lstStyle/>
          <a:p>
            <a:pPr algn="ctr"/>
            <a:r>
              <a:rPr lang="ca-E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Grups de 2-3 alumnes.</a:t>
            </a:r>
            <a:br>
              <a:rPr lang="ca-E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ca-E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Capítols</a:t>
            </a:r>
            <a:r>
              <a:rPr lang="ca-E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F67E6A05-4983-A240-9BE7-E078959246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884" y="781808"/>
            <a:ext cx="4669367" cy="4858104"/>
          </a:xfrm>
        </p:spPr>
        <p:txBody>
          <a:bodyPr>
            <a:normAutofit fontScale="92500" lnSpcReduction="10000"/>
          </a:bodyPr>
          <a:lstStyle/>
          <a:p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2: L'atracció sexual </a:t>
            </a:r>
            <a:r>
              <a:rPr lang="ca-ES" sz="13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https://www.ccma.cat/tv3/alacarta/sexesenguerra/atraccio-sexual/video/1517059/</a:t>
            </a:r>
            <a:endParaRPr lang="ca-ES" sz="1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3: Consum </a:t>
            </a:r>
            <a:r>
              <a:rPr lang="ca-ES" sz="13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https://www.ccma.cat/tv3/alacarta/sexesenguerra/consum/video/1532609/</a:t>
            </a:r>
            <a:endParaRPr lang="ca-ES" sz="1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4: Intel·ligència emocional </a:t>
            </a:r>
            <a:r>
              <a:rPr lang="ca-ES" sz="13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https://www.ccma.cat/tv3/alacarta/sexesenguerra/emocions/video/1549219/</a:t>
            </a:r>
            <a:endParaRPr lang="ca-ES" sz="1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5: La química de l'amor </a:t>
            </a:r>
            <a:r>
              <a:rPr lang="ca-ES" sz="13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5"/>
              </a:rPr>
              <a:t>https://www.ccma.cat/tv3/alacarta/sexesenguerra/quimica-de-lamor/video/1567829/</a:t>
            </a:r>
            <a:endParaRPr lang="ca-ES" sz="1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6: Llenguatge i comunicació </a:t>
            </a:r>
            <a:r>
              <a:rPr lang="ca-ES" sz="13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https://www.ccma.cat/tv3/alacarta/sexesenguerra/comunicacio/video/1587039</a:t>
            </a:r>
            <a:r>
              <a:rPr lang="ca-ES" sz="1300" u="sng" dirty="0" smtClean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6"/>
              </a:rPr>
              <a:t>/</a:t>
            </a:r>
            <a:endParaRPr lang="ca-ES" sz="13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Contenidor de contingut 2">
            <a:extLst>
              <a:ext uri="{FF2B5EF4-FFF2-40B4-BE49-F238E27FC236}">
                <a16:creationId xmlns:a16="http://schemas.microsoft.com/office/drawing/2014/main" xmlns="" id="{F67E6A05-4983-A240-9BE7-E07895924681}"/>
              </a:ext>
            </a:extLst>
          </p:cNvPr>
          <p:cNvSpPr txBox="1">
            <a:spLocks/>
          </p:cNvSpPr>
          <p:nvPr/>
        </p:nvSpPr>
        <p:spPr>
          <a:xfrm>
            <a:off x="5897033" y="776463"/>
            <a:ext cx="4669367" cy="485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a-ES" sz="13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7: Orientació sexual </a:t>
            </a:r>
            <a:r>
              <a:rPr lang="ca-ES" sz="1300" u="sng" dirty="0" smtClean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7"/>
              </a:rPr>
              <a:t>https://www.ccma.cat/tv3/alacarta/sexesenguerra/lorigen-de-lorientacio-sexual/video/1600799/</a:t>
            </a:r>
            <a:endParaRPr lang="ca-ES" sz="13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8: Al volant </a:t>
            </a:r>
            <a:r>
              <a:rPr lang="ca-ES" sz="1300" u="sng" dirty="0" smtClean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8"/>
              </a:rPr>
              <a:t>https://www.ccma.cat/tv3/alacarta/sexesenguerra/al-volant/video/1621189/</a:t>
            </a:r>
            <a:endParaRPr lang="ca-ES" sz="13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9: Feina i poder </a:t>
            </a:r>
            <a:r>
              <a:rPr lang="ca-ES" sz="1300" u="sng" dirty="0" smtClean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9"/>
              </a:rPr>
              <a:t>https://www.ccma.cat/tv3/alacarta/sexesenguerra/feina-i-poder/video/1634589/</a:t>
            </a:r>
            <a:endParaRPr lang="ca-ES" sz="13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10: Mares i pares </a:t>
            </a:r>
            <a:r>
              <a:rPr lang="ca-ES" sz="1300" u="sng" dirty="0" smtClean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0"/>
              </a:rPr>
              <a:t>https://www.ccma.cat/tv3/alacarta/sexesenguerra/mares-i-pares/video/1651389/</a:t>
            </a:r>
            <a:endParaRPr lang="ca-ES" sz="13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ca-ES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Capítol 11: Salut </a:t>
            </a:r>
            <a:r>
              <a:rPr lang="ca-ES" sz="1300" u="sng" dirty="0" smtClean="0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11"/>
              </a:rPr>
              <a:t>https://www.ccma.cat/tv3/alacarta/sexesenguerra/salut/video/1711459/</a:t>
            </a:r>
            <a:endParaRPr lang="ca-ES" sz="1300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ca-ES" sz="1300" dirty="0"/>
          </a:p>
        </p:txBody>
      </p:sp>
    </p:spTree>
    <p:extLst>
      <p:ext uri="{BB962C8B-B14F-4D97-AF65-F5344CB8AC3E}">
        <p14:creationId xmlns:p14="http://schemas.microsoft.com/office/powerpoint/2010/main" val="202617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deveniment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Macintosh PowerPoint</Application>
  <PresentationFormat>Personalizado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Esdeveniment principal</vt:lpstr>
      <vt:lpstr>Sexes en guerra</vt:lpstr>
      <vt:lpstr>Estructura del programa i del treball</vt:lpstr>
      <vt:lpstr>Capítol 1: Cervell masculí, cervell femení </vt:lpstr>
      <vt:lpstr>estructura</vt:lpstr>
      <vt:lpstr>Grups de 2-3 alumnes. Capítols: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Sexes en guerra</dc:title>
  <dc:creator>Javier Giacomelli Quinto</dc:creator>
  <cp:lastModifiedBy>Javier Giacomelli</cp:lastModifiedBy>
  <cp:revision>3</cp:revision>
  <dcterms:created xsi:type="dcterms:W3CDTF">2021-10-12T11:15:49Z</dcterms:created>
  <dcterms:modified xsi:type="dcterms:W3CDTF">2021-10-12T11:43:55Z</dcterms:modified>
</cp:coreProperties>
</file>