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qwoPs/hk+khEy6jlC/+qPPWs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6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882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8031459@xtec.c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jbel4@xtec.c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afranca.c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a8031459@xtec.cat" TargetMode="External"/><Relationship Id="rId7" Type="http://schemas.openxmlformats.org/officeDocument/2006/relationships/hyperlink" Target="https://twitter.com/ins_eugen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inseugenidors" TargetMode="External"/><Relationship Id="rId5" Type="http://schemas.openxmlformats.org/officeDocument/2006/relationships/hyperlink" Target="https://www.ies-eugeni.cat/" TargetMode="External"/><Relationship Id="rId4" Type="http://schemas.openxmlformats.org/officeDocument/2006/relationships/hyperlink" Target="mailto:nom.cognom@ies-eugeni.ca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UdtBiyMDHhdwNqrwipQCSpOnqGNazSx9fUXedwvzIv_OHsg/viewform?usp=sf_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046369" cy="309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> </a:t>
            </a:r>
            <a:r>
              <a:rPr lang="ca-ES" b="0" dirty="0"/>
              <a:t/>
            </a:r>
            <a:br>
              <a:rPr lang="ca-ES" b="0" dirty="0"/>
            </a:b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> </a:t>
            </a: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>  </a:t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>Pràcticums </a:t>
            </a:r>
            <a:r>
              <a:rPr lang="ca-ES" b="1" dirty="0" smtClean="0"/>
              <a:t>INS </a:t>
            </a:r>
            <a:r>
              <a:rPr lang="ca-ES" b="1" dirty="0"/>
              <a:t>Eugeni d’Ors</a:t>
            </a:r>
            <a:br>
              <a:rPr lang="ca-ES" b="1" dirty="0"/>
            </a:br>
            <a:r>
              <a:rPr lang="ca-ES" b="1" dirty="0" smtClean="0"/>
              <a:t>23/24</a:t>
            </a:r>
            <a:r>
              <a:rPr lang="ca-ES" b="1" dirty="0"/>
              <a:t/>
            </a:r>
            <a:br>
              <a:rPr lang="ca-ES" b="1" dirty="0"/>
            </a:br>
            <a:endParaRPr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085976" y="3306763"/>
            <a:ext cx="9478962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/>
              <a:t>Institut Eugeni d’Ors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/>
              <a:t>Av. de Tarragona </a:t>
            </a:r>
            <a:r>
              <a:rPr lang="ca-ES" dirty="0" smtClean="0"/>
              <a:t>s/n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 smtClean="0"/>
              <a:t>993.890.38.33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/>
              <a:t>a8031459@xtec.cat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23153131" y="0"/>
            <a:ext cx="33117674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Professors - Additio"/>
          <p:cNvSpPr>
            <a:spLocks noChangeAspect="1" noChangeArrowheads="1"/>
          </p:cNvSpPr>
          <p:nvPr/>
        </p:nvSpPr>
        <p:spPr bwMode="auto">
          <a:xfrm>
            <a:off x="155575" y="-822325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Professors - Addi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2" y="2708920"/>
            <a:ext cx="53149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4231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89731" y="365125"/>
            <a:ext cx="10964069" cy="17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/>
              <a:t/>
            </a:r>
            <a:br>
              <a:rPr lang="ca-ES" b="1"/>
            </a:br>
            <a:r>
              <a:rPr lang="ca-ES" b="1"/>
              <a:t>		Benvinguda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701800" y="2590800"/>
            <a:ext cx="87534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REBUDA I INFORMACIÓ DEL CENTRE – PRESENTACIÓ DEL TUTOR/A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19336" y="4302769"/>
            <a:ext cx="504056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Directora- Verònica Arrufat </a:t>
            </a:r>
            <a:endParaRPr sz="1600" dirty="0"/>
          </a:p>
          <a:p>
            <a:r>
              <a:rPr lang="ca-ES" sz="1600" b="1" u="sng" dirty="0">
                <a:solidFill>
                  <a:schemeClr val="tx1"/>
                </a:solidFill>
                <a:hlinkClick r:id="rId3"/>
              </a:rPr>
              <a:t>a8031459@xtec.cat</a:t>
            </a:r>
            <a:endParaRPr lang="ca-ES" sz="16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 </a:t>
            </a:r>
            <a:r>
              <a:rPr lang="ca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pràctiques- </a:t>
            </a: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 </a:t>
            </a:r>
            <a:r>
              <a:rPr lang="ca-E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Cuscó</a:t>
            </a:r>
            <a:endParaRPr lang="ca-E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icusco@xtec.cat</a:t>
            </a:r>
            <a:endParaRPr lang="ca-E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 </a:t>
            </a: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impulsor: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Judit Bel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jbel4@xtec.cat</a:t>
            </a:r>
            <a:endParaRPr lang="ca-E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241801" y="83820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3903465"/>
            <a:ext cx="5629275" cy="272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1" y="116632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267200" y="1328187"/>
            <a:ext cx="105156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-ES" b="1"/>
              <a:t>	Benvinguda</a:t>
            </a:r>
            <a:br>
              <a:rPr lang="ca-ES" b="1"/>
            </a:br>
            <a:r>
              <a:rPr lang="ca-ES" b="1"/>
              <a:t/>
            </a:r>
            <a:br>
              <a:rPr lang="ca-ES" b="1"/>
            </a:br>
            <a:endParaRPr/>
          </a:p>
        </p:txBody>
      </p:sp>
      <p:pic>
        <p:nvPicPr>
          <p:cNvPr id="104" name="Google Shape;104;p3" descr="https://lh3.googleusercontent.com/GKBpoO9VubGfyI2q4EgPUH9OwZf2d8XGKbRUtra5gYoKu_tW-T258PFVpFJkAFrXCUauO6YQHH2VNIyZlaJ_GZUWO4deiUi5L16hLENxmj5KPbRPSozgn3bN9kotWYfu4jdfdCpImW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21700" y="3583126"/>
            <a:ext cx="36703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761999" y="2182505"/>
            <a:ext cx="767947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tasca docent, el desenvolupament professional d’un docent, es porta a terme fonamentalment en tres escenaris diferents: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ca-E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centre: 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Integració en el projecte de centre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un centre actual i no com el vau tenir vosaltres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 interna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 startAt="2"/>
            </a:pPr>
            <a:r>
              <a:rPr lang="ca-E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l’aula</a:t>
            </a:r>
            <a:endParaRPr dirty="0"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 startAt="2"/>
            </a:pPr>
            <a:r>
              <a:rPr lang="ca-E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Amb l’alumne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Tutoria alumnes 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/>
              <a:t/>
            </a:r>
            <a:br>
              <a:rPr lang="ca-ES" b="1"/>
            </a:br>
            <a:r>
              <a:rPr lang="ca-ES" b="1"/>
              <a:t>	 Benvinguda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ca-ES" sz="3600" i="1"/>
              <a:t>El principal objectiu del Pràcticum de l’Ins Eugeni d’Ors és mostrar i ajudar a entendre “</a:t>
            </a:r>
            <a:r>
              <a:rPr lang="ca-ES" sz="3600" b="1" i="1"/>
              <a:t>el compromís docent</a:t>
            </a:r>
            <a:r>
              <a:rPr lang="ca-ES" sz="3600" i="1"/>
              <a:t>”, és a dir, ensenyar-vos quines són  les nostres competències docents perquè cadascun de vosaltres pugui construir “</a:t>
            </a:r>
            <a:r>
              <a:rPr lang="ca-ES" sz="3600" b="1" i="1"/>
              <a:t>la seva pròpia identitat professional</a:t>
            </a:r>
            <a:r>
              <a:rPr lang="ca-ES" sz="3200"/>
              <a:t>”.</a:t>
            </a:r>
            <a:endParaRPr/>
          </a:p>
        </p:txBody>
      </p:sp>
      <p:pic>
        <p:nvPicPr>
          <p:cNvPr id="5122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40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016000" y="365125"/>
            <a:ext cx="10337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i="1" dirty="0"/>
              <a:t/>
            </a:r>
            <a:br>
              <a:rPr lang="ca-ES" i="1" dirty="0"/>
            </a:br>
            <a:r>
              <a:rPr lang="ca-ES" i="1" dirty="0"/>
              <a:t>                             </a:t>
            </a:r>
            <a:r>
              <a:rPr lang="ca-ES" b="1" i="1" dirty="0"/>
              <a:t>Informació sobre el centre</a:t>
            </a:r>
            <a:endParaRPr b="1" dirty="0"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b="1" dirty="0"/>
              <a:t>Vilafranca del Penedès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dirty="0"/>
              <a:t> Població aprox. 40.000 hab</a:t>
            </a:r>
            <a:r>
              <a:rPr lang="ca-ES" dirty="0" smtClean="0"/>
              <a:t>. </a:t>
            </a:r>
            <a:r>
              <a:rPr lang="ca-ES" u="sng" dirty="0" smtClean="0">
                <a:solidFill>
                  <a:schemeClr val="hlink"/>
                </a:solidFill>
                <a:hlinkClick r:id="rId3"/>
              </a:rPr>
              <a:t>Ajuntament </a:t>
            </a:r>
            <a:r>
              <a:rPr lang="ca-ES" u="sng" dirty="0">
                <a:solidFill>
                  <a:schemeClr val="hlink"/>
                </a:solidFill>
                <a:hlinkClick r:id="rId3"/>
              </a:rPr>
              <a:t>de Vilafranca del Penedès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b="1" dirty="0"/>
              <a:t>EDUCACIÓ PÚBLICA: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ca-ES" b="1" dirty="0">
                <a:solidFill>
                  <a:srgbClr val="FF0000"/>
                </a:solidFill>
              </a:rPr>
              <a:t>Escoles de primàries:</a:t>
            </a:r>
            <a:r>
              <a:rPr lang="ca-ES" b="1" dirty="0"/>
              <a:t> </a:t>
            </a:r>
            <a:r>
              <a:rPr lang="ca-ES" dirty="0"/>
              <a:t>ESC  </a:t>
            </a:r>
            <a:r>
              <a:rPr lang="ca-ES" dirty="0" smtClean="0"/>
              <a:t>Dr. </a:t>
            </a:r>
            <a:r>
              <a:rPr lang="ca-ES" dirty="0" err="1"/>
              <a:t>Estalella</a:t>
            </a:r>
            <a:r>
              <a:rPr lang="ca-ES" dirty="0"/>
              <a:t> Graells, ESC </a:t>
            </a:r>
            <a:r>
              <a:rPr lang="ca-ES" dirty="0" err="1"/>
              <a:t>Balta</a:t>
            </a:r>
            <a:r>
              <a:rPr lang="ca-ES" dirty="0"/>
              <a:t> Elies, ESC               </a:t>
            </a:r>
            <a:r>
              <a:rPr lang="ca-ES" dirty="0" smtClean="0"/>
              <a:t>Mas </a:t>
            </a:r>
            <a:r>
              <a:rPr lang="ca-ES" dirty="0"/>
              <a:t>i Parera, ESC Pau  Boada, ESC </a:t>
            </a:r>
            <a:r>
              <a:rPr lang="ca-ES" dirty="0" smtClean="0"/>
              <a:t>Cristòfol </a:t>
            </a:r>
            <a:r>
              <a:rPr lang="ca-ES" dirty="0"/>
              <a:t>Mestres, ESC Dolors Piera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ca-ES" b="1" dirty="0">
                <a:solidFill>
                  <a:srgbClr val="548135"/>
                </a:solidFill>
              </a:rPr>
              <a:t>Instituts de Secundària: </a:t>
            </a:r>
            <a:r>
              <a:rPr lang="ca-ES" dirty="0"/>
              <a:t>INS Eugeni d’Ors,  INS Alt Penedès, INS Milà i Fontanals, INS Institut Nou de Vilafranca i Institut Vilafranca 2</a:t>
            </a:r>
            <a:br>
              <a:rPr lang="ca-ES" dirty="0"/>
            </a:br>
            <a:endParaRPr dirty="0"/>
          </a:p>
        </p:txBody>
      </p:sp>
      <p:pic>
        <p:nvPicPr>
          <p:cNvPr id="6146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3"/>
            <a:ext cx="16891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 i="1"/>
              <a:t>Informació sobre el centre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b="1"/>
              <a:t>INSITUT EUGENI D’ORS – ENSENYAMENTS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ESO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BATXILLERAT- humanitats i ciències socials, tecnologia i ciències de la salut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CFGM- gestió administrativa, activitats comercials, sistemes microinformàtics i xarxes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CFGS- administració i finances, transport i logística,  desenvolupament d’aplicacions multiplataforma</a:t>
            </a:r>
            <a:endParaRPr b="1"/>
          </a:p>
        </p:txBody>
      </p:sp>
      <p:pic>
        <p:nvPicPr>
          <p:cNvPr id="7170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6632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 i="1"/>
              <a:t>Informació sobre el centre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b="1" dirty="0" smtClean="0"/>
              <a:t>Dades centre</a:t>
            </a:r>
            <a:endParaRPr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smtClean="0"/>
              <a:t>Institut </a:t>
            </a:r>
            <a:r>
              <a:rPr lang="ca-ES" dirty="0"/>
              <a:t>Eugeni d’Ors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Av. Tarragona s/n . 08720, Vilafranca del Penedès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Telèfon: 93. 890.38. 33  Mòbil: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smtClean="0"/>
              <a:t>Correu electrònic: </a:t>
            </a:r>
            <a:r>
              <a:rPr lang="ca-ES" b="1" u="sng" dirty="0">
                <a:solidFill>
                  <a:schemeClr val="hlink"/>
                </a:solidFill>
                <a:hlinkClick r:id="rId3"/>
              </a:rPr>
              <a:t>a8031459@xtec.cat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b="1" dirty="0"/>
              <a:t>Xarxes i webs de treball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Usuari domini INS Eugeni d’Ors: </a:t>
            </a:r>
            <a:r>
              <a:rPr lang="ca-ES" u="sng" dirty="0">
                <a:solidFill>
                  <a:schemeClr val="hlink"/>
                </a:solidFill>
                <a:hlinkClick r:id="rId4"/>
              </a:rPr>
              <a:t>nom.cognom@ies-eugeni.cat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err="1"/>
              <a:t>Moodle</a:t>
            </a:r>
            <a:r>
              <a:rPr lang="ca-ES" dirty="0"/>
              <a:t> del centre: </a:t>
            </a:r>
            <a:r>
              <a:rPr lang="ca-ES" u="sng" dirty="0">
                <a:solidFill>
                  <a:schemeClr val="hlink"/>
                </a:solidFill>
                <a:hlinkClick r:id="rId5"/>
              </a:rPr>
              <a:t>https://www.ies-eugeni.cat/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err="1"/>
              <a:t>Facebook</a:t>
            </a:r>
            <a:r>
              <a:rPr lang="ca-ES" dirty="0"/>
              <a:t>: </a:t>
            </a:r>
            <a:r>
              <a:rPr lang="ca-ES" u="sng" dirty="0">
                <a:solidFill>
                  <a:schemeClr val="hlink"/>
                </a:solidFill>
                <a:hlinkClick r:id="rId6"/>
              </a:rPr>
              <a:t>https://www.facebook.com/inseugenidors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err="1"/>
              <a:t>Twitter</a:t>
            </a:r>
            <a:r>
              <a:rPr lang="ca-ES" dirty="0"/>
              <a:t>: </a:t>
            </a:r>
            <a:r>
              <a:rPr lang="ca-ES" u="sng" dirty="0">
                <a:solidFill>
                  <a:schemeClr val="hlink"/>
                </a:solidFill>
                <a:hlinkClick r:id="rId7"/>
              </a:rPr>
              <a:t>https://twitter.com/ins_eugeni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26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341"/>
            <a:ext cx="1689100" cy="15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/>
              <a:t>				</a:t>
            </a:r>
            <a:r>
              <a:rPr lang="ca-ES" b="1"/>
              <a:t>	Descobrim el centre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/>
              <a:t>A veure què sabem de l’Eugeni i d’un centre educatiu: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u="sng">
                <a:solidFill>
                  <a:schemeClr val="hlink"/>
                </a:solidFill>
                <a:hlinkClick r:id="rId3"/>
              </a:rPr>
              <a:t>https://docs.google.com/forms/d/e/1FAIpQLScUdtBiyMDHhdwNqrwipQCSpOnqGNazSx9fUXedwvzIv_OHsg/viewform?usp=sf_link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194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ca-ES" sz="4400" b="1" dirty="0"/>
              <a:t>“Ensenyar és aprendre dues vegades" Joseph </a:t>
            </a:r>
            <a:r>
              <a:rPr lang="ca-ES" sz="4400" b="1" dirty="0" err="1"/>
              <a:t>Joubert</a:t>
            </a:r>
            <a:r>
              <a:rPr lang="ca-ES" sz="4400" b="1" dirty="0"/>
              <a:t> </a:t>
            </a:r>
            <a:endParaRPr dirty="0"/>
          </a:p>
        </p:txBody>
      </p:sp>
      <p:pic>
        <p:nvPicPr>
          <p:cNvPr id="9218" name="Picture 2" descr="D:\Users\Gestio\Desktop\Còpia de logo90gris-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6891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Personalització</PresentationFormat>
  <Paragraphs>61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0" baseType="lpstr">
      <vt:lpstr>Tema de Office</vt:lpstr>
      <vt:lpstr>                                   Pràcticums INS Eugeni d’Ors 23/24 </vt:lpstr>
      <vt:lpstr>   Benvinguda</vt:lpstr>
      <vt:lpstr> Benvinguda  </vt:lpstr>
      <vt:lpstr>   Benvinguda</vt:lpstr>
      <vt:lpstr>                              Informació sobre el centre</vt:lpstr>
      <vt:lpstr>Informació sobre el centre</vt:lpstr>
      <vt:lpstr>Informació sobre el centre</vt:lpstr>
      <vt:lpstr>     Descobrim el centre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Pràcticums INS Eugeni d’Ors 22/23</dc:title>
  <dc:creator>Usuario de Microsoft Office</dc:creator>
  <cp:lastModifiedBy>Gestio</cp:lastModifiedBy>
  <cp:revision>3</cp:revision>
  <dcterms:created xsi:type="dcterms:W3CDTF">2021-10-28T11:19:29Z</dcterms:created>
  <dcterms:modified xsi:type="dcterms:W3CDTF">2023-10-09T11:48:09Z</dcterms:modified>
</cp:coreProperties>
</file>