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9144000"/>
  <p:notesSz cx="6858000" cy="9144000"/>
  <p:embeddedFontLst>
    <p:embeddedFont>
      <p:font typeface="Arial Narrow"/>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81" roundtripDataSignature="AMtx7mgd/B1jMaqcv/bJYK53R0dNP0gR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ArialNarrow-boldItalic.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ArialNarrow-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ArialNarrow-italic.fntdata"/><Relationship Id="rId34" Type="http://schemas.openxmlformats.org/officeDocument/2006/relationships/slide" Target="slides/slide29.xml"/><Relationship Id="rId78" Type="http://schemas.openxmlformats.org/officeDocument/2006/relationships/font" Target="fonts/ArialNarrow-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14c324d756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g314c324d756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14c324d756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g314c324d756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14c324d756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g314c324d756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14c324d756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g314c324d756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14c324d756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g314c324d756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4c324d756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g314c324d75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4c324d756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g314c324d756_0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14c324d756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g314c324d756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14c324d756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g314c324d756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14c324d756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g314c324d756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14c324d756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g314c324d756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4c324d756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2" name="Google Shape;372;g314c324d756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14c324d756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 name="Google Shape;382;g314c324d756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14c324d756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4" name="Google Shape;394;g314c324d756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14c324d756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g314c324d756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14c324d756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g314c324d756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14c324d756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g314c324d756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14c324d756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314c324d756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14c324d756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8" name="Google Shape;438;g314c324d756_0_1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14c324d756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0" name="Google Shape;450;g314c324d756_0_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14c324d756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g314c324d756_0_1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14c324d756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g314c324d756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14c324d756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2" name="Google Shape;472;g314c324d756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4c324d756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g314c324d756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14c324d756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g314c324d756_0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14c324d756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7" name="Google Shape;497;g314c324d756_0_2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14c324d756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g314c324d756_0_2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14c324d756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5" name="Google Shape;515;g314c324d756_0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14c324d756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3" name="Google Shape;523;g314c324d756_0_2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14c324d756_0_2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3" name="Google Shape;533;g314c324d756_0_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14c324d756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0" name="Google Shape;540;g314c324d756_0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14c324d756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1" name="Google Shape;551;g314c324d756_0_2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14c324d756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3" name="Google Shape;563;g314c324d756_0_2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14c324d756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0" name="Google Shape;570;g314c324d756_0_2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14c324d756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8" name="Google Shape;578;g314c324d756_0_2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14c324d756_0_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g314c324d756_0_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14c324d756_0_3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4" name="Google Shape;594;g314c324d756_0_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14c324d756_0_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g314c324d756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14c324d756_0_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3" name="Google Shape;613;g314c324d756_0_3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14c324d756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g314c324d756_0_3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14c324d756_0_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7" name="Google Shape;627;g314c324d756_0_3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4c324d756_0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4" name="Google Shape;634;g314c324d756_0_3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14c324d756_0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g314c324d756_0_3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14c324d756_0_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g314c324d756_0_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14c324d756_0_3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8" name="Google Shape;658;g314c324d756_0_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14c324d756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0" name="Google Shape;670;g314c324d756_0_3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14c324d756_0_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0" name="Google Shape;680;g314c324d756_0_3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14c324d756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7" name="Google Shape;687;g314c324d756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14c324d756_0_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7" name="Google Shape;697;g314c324d756_0_3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14c324d756_0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6" name="Google Shape;706;g314c324d756_0_4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14c324d75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g314c324d75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14c324d756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5" name="Google Shape;715;g314c324d756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14c324d756_0_4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4" name="Google Shape;724;g314c324d756_0_4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14c324d756_0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2" name="Google Shape;732;g314c324d756_0_4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14c324d756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2" name="Google Shape;742;g314c324d756_0_4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14c324d756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0" name="Google Shape;750;g314c324d756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14c324d756_0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1" name="Google Shape;761;g314c324d756_0_4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14c324d756_0_4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2" name="Google Shape;772;g314c324d756_0_4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14c324d756_0_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1" name="Google Shape;781;g314c324d756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14c324d756_0_4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9" name="Google Shape;789;g314c324d756_0_4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14c324d756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g314c324d756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14c324d756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g314c324d756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14c324d756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g314c324d756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ol" type="title">
  <p:cSld name="TITLE">
    <p:spTree>
      <p:nvGrpSpPr>
        <p:cNvPr id="11" name="Shape 11"/>
        <p:cNvGrpSpPr/>
        <p:nvPr/>
      </p:nvGrpSpPr>
      <p:grpSpPr>
        <a:xfrm>
          <a:off x="0" y="0"/>
          <a:ext cx="0" cy="0"/>
          <a:chOff x="0" y="0"/>
          <a:chExt cx="0" cy="0"/>
        </a:xfrm>
      </p:grpSpPr>
      <p:sp>
        <p:nvSpPr>
          <p:cNvPr id="12" name="Google Shape;12;p1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text vertical" type="vertTx">
  <p:cSld name="VERTICAL_TEXT">
    <p:spTree>
      <p:nvGrpSpPr>
        <p:cNvPr id="68" name="Shape 68"/>
        <p:cNvGrpSpPr/>
        <p:nvPr/>
      </p:nvGrpSpPr>
      <p:grpSpPr>
        <a:xfrm>
          <a:off x="0" y="0"/>
          <a:ext cx="0" cy="0"/>
          <a:chOff x="0" y="0"/>
          <a:chExt cx="0" cy="0"/>
        </a:xfrm>
      </p:grpSpPr>
      <p:sp>
        <p:nvSpPr>
          <p:cNvPr id="69" name="Google Shape;69;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0"/>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vertical i text" type="vertTitleAndTx">
  <p:cSld name="VERTICAL_TITLE_AND_VERTICAL_TEXT">
    <p:spTree>
      <p:nvGrpSpPr>
        <p:cNvPr id="74" name="Shape 74"/>
        <p:cNvGrpSpPr/>
        <p:nvPr/>
      </p:nvGrpSpPr>
      <p:grpSpPr>
        <a:xfrm>
          <a:off x="0" y="0"/>
          <a:ext cx="0" cy="0"/>
          <a:chOff x="0" y="0"/>
          <a:chExt cx="0" cy="0"/>
        </a:xfrm>
      </p:grpSpPr>
      <p:sp>
        <p:nvSpPr>
          <p:cNvPr id="75" name="Google Shape;75;p21"/>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1"/>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objectes" type="obj">
  <p:cSld name="OBJECT">
    <p:spTree>
      <p:nvGrpSpPr>
        <p:cNvPr id="17" name="Shape 17"/>
        <p:cNvGrpSpPr/>
        <p:nvPr/>
      </p:nvGrpSpPr>
      <p:grpSpPr>
        <a:xfrm>
          <a:off x="0" y="0"/>
          <a:ext cx="0" cy="0"/>
          <a:chOff x="0" y="0"/>
          <a:chExt cx="0" cy="0"/>
        </a:xfrm>
      </p:grpSpPr>
      <p:sp>
        <p:nvSpPr>
          <p:cNvPr id="18" name="Google Shape;18;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çalera de la secció" type="secHead">
  <p:cSld name="SECTION_HEADER">
    <p:spTree>
      <p:nvGrpSpPr>
        <p:cNvPr id="23" name="Shape 23"/>
        <p:cNvGrpSpPr/>
        <p:nvPr/>
      </p:nvGrpSpPr>
      <p:grpSpPr>
        <a:xfrm>
          <a:off x="0" y="0"/>
          <a:ext cx="0" cy="0"/>
          <a:chOff x="0" y="0"/>
          <a:chExt cx="0" cy="0"/>
        </a:xfrm>
      </p:grpSpPr>
      <p:sp>
        <p:nvSpPr>
          <p:cNvPr id="24" name="Google Shape;24;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ctes" type="twoObj">
  <p:cSld name="TWO_OBJECTS">
    <p:spTree>
      <p:nvGrpSpPr>
        <p:cNvPr id="29" name="Shape 29"/>
        <p:cNvGrpSpPr/>
        <p:nvPr/>
      </p:nvGrpSpPr>
      <p:grpSpPr>
        <a:xfrm>
          <a:off x="0" y="0"/>
          <a:ext cx="0" cy="0"/>
          <a:chOff x="0" y="0"/>
          <a:chExt cx="0" cy="0"/>
        </a:xfrm>
      </p:grpSpPr>
      <p:sp>
        <p:nvSpPr>
          <p:cNvPr id="30" name="Google Shape;3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1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 type="twoTxTwoObj">
  <p:cSld name="TWO_OBJECTS_WITH_TEXT">
    <p:spTree>
      <p:nvGrpSpPr>
        <p:cNvPr id="36" name="Shape 36"/>
        <p:cNvGrpSpPr/>
        <p:nvPr/>
      </p:nvGrpSpPr>
      <p:grpSpPr>
        <a:xfrm>
          <a:off x="0" y="0"/>
          <a:ext cx="0" cy="0"/>
          <a:chOff x="0" y="0"/>
          <a:chExt cx="0" cy="0"/>
        </a:xfrm>
      </p:grpSpPr>
      <p:sp>
        <p:nvSpPr>
          <p:cNvPr id="37" name="Google Shape;37;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1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és títol" type="titleOnly">
  <p:cSld name="TITLE_ONLY">
    <p:spTree>
      <p:nvGrpSpPr>
        <p:cNvPr id="45" name="Shape 45"/>
        <p:cNvGrpSpPr/>
        <p:nvPr/>
      </p:nvGrpSpPr>
      <p:grpSpPr>
        <a:xfrm>
          <a:off x="0" y="0"/>
          <a:ext cx="0" cy="0"/>
          <a:chOff x="0" y="0"/>
          <a:chExt cx="0" cy="0"/>
        </a:xfrm>
      </p:grpSpPr>
      <p:sp>
        <p:nvSpPr>
          <p:cNvPr id="46" name="Google Shape;46;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 type="blank">
  <p:cSld name="BLANK">
    <p:spTree>
      <p:nvGrpSpPr>
        <p:cNvPr id="50" name="Shape 50"/>
        <p:cNvGrpSpPr/>
        <p:nvPr/>
      </p:nvGrpSpPr>
      <p:grpSpPr>
        <a:xfrm>
          <a:off x="0" y="0"/>
          <a:ext cx="0" cy="0"/>
          <a:chOff x="0" y="0"/>
          <a:chExt cx="0" cy="0"/>
        </a:xfrm>
      </p:grpSpPr>
      <p:sp>
        <p:nvSpPr>
          <p:cNvPr id="51" name="Google Shape;5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ingut amb llegenda" type="objTx">
  <p:cSld name="OBJECT_WITH_CAPTION_TEXT">
    <p:spTree>
      <p:nvGrpSpPr>
        <p:cNvPr id="54" name="Shape 54"/>
        <p:cNvGrpSpPr/>
        <p:nvPr/>
      </p:nvGrpSpPr>
      <p:grpSpPr>
        <a:xfrm>
          <a:off x="0" y="0"/>
          <a:ext cx="0" cy="0"/>
          <a:chOff x="0" y="0"/>
          <a:chExt cx="0" cy="0"/>
        </a:xfrm>
      </p:grpSpPr>
      <p:sp>
        <p:nvSpPr>
          <p:cNvPr id="55" name="Google Shape;55;p1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mb llegenda" type="picTx">
  <p:cSld name="PICTURE_WITH_CAPTION_TEXT">
    <p:spTree>
      <p:nvGrpSpPr>
        <p:cNvPr id="61" name="Shape 61"/>
        <p:cNvGrpSpPr/>
        <p:nvPr/>
      </p:nvGrpSpPr>
      <p:grpSpPr>
        <a:xfrm>
          <a:off x="0" y="0"/>
          <a:ext cx="0" cy="0"/>
          <a:chOff x="0" y="0"/>
          <a:chExt cx="0" cy="0"/>
        </a:xfrm>
      </p:grpSpPr>
      <p:sp>
        <p:nvSpPr>
          <p:cNvPr id="62" name="Google Shape;62;p1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9"/>
          <p:cNvSpPr/>
          <p:nvPr>
            <p:ph idx="2" type="pic"/>
          </p:nvPr>
        </p:nvSpPr>
        <p:spPr>
          <a:xfrm>
            <a:off x="1792288" y="612775"/>
            <a:ext cx="5486400" cy="4114800"/>
          </a:xfrm>
          <a:prstGeom prst="rect">
            <a:avLst/>
          </a:prstGeom>
          <a:noFill/>
          <a:ln>
            <a:noFill/>
          </a:ln>
        </p:spPr>
      </p:sp>
      <p:sp>
        <p:nvSpPr>
          <p:cNvPr id="64" name="Google Shape;64;p1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a-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a-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gif"/><Relationship Id="rId5" Type="http://schemas.openxmlformats.org/officeDocument/2006/relationships/hyperlink" Target="https://www.ies-eugeni.cat/pluginfile.php/75667/mod_resource/content/5/SO_CONFINAMENT.mp3" TargetMode="External"/><Relationship Id="rId6" Type="http://schemas.openxmlformats.org/officeDocument/2006/relationships/image" Target="../media/image28.gif"/><Relationship Id="rId7" Type="http://schemas.openxmlformats.org/officeDocument/2006/relationships/hyperlink" Target="https://www.ies-eugeni.cat/pluginfile.php/75666/mod_resource/content/6/SO_EVACUACI_.mp3" TargetMode="External"/><Relationship Id="rId8" Type="http://schemas.openxmlformats.org/officeDocument/2006/relationships/hyperlink" Target="about:blan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21.png"/><Relationship Id="rId13" Type="http://schemas.openxmlformats.org/officeDocument/2006/relationships/image" Target="../media/image20.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3.jpg"/><Relationship Id="rId15" Type="http://schemas.openxmlformats.org/officeDocument/2006/relationships/image" Target="../media/image5.jpg"/><Relationship Id="rId14" Type="http://schemas.openxmlformats.org/officeDocument/2006/relationships/image" Target="../media/image12.png"/><Relationship Id="rId5" Type="http://schemas.openxmlformats.org/officeDocument/2006/relationships/image" Target="../media/image25.jpg"/><Relationship Id="rId6" Type="http://schemas.openxmlformats.org/officeDocument/2006/relationships/image" Target="../media/image1.jpg"/><Relationship Id="rId7" Type="http://schemas.openxmlformats.org/officeDocument/2006/relationships/image" Target="../media/image6.jpg"/><Relationship Id="rId8"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g"/></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30.jpg"/><Relationship Id="rId13" Type="http://schemas.openxmlformats.org/officeDocument/2006/relationships/image" Target="../media/image7.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9.png"/><Relationship Id="rId5" Type="http://schemas.openxmlformats.org/officeDocument/2006/relationships/image" Target="../media/image15.jpg"/><Relationship Id="rId6" Type="http://schemas.openxmlformats.org/officeDocument/2006/relationships/image" Target="../media/image36.jpg"/><Relationship Id="rId7" Type="http://schemas.openxmlformats.org/officeDocument/2006/relationships/image" Target="../media/image18.jpg"/><Relationship Id="rId8"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9.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0.png"/><Relationship Id="rId4" Type="http://schemas.openxmlformats.org/officeDocument/2006/relationships/image" Target="../media/image8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0.jp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a:off x="74630" y="7937"/>
            <a:ext cx="2076450" cy="685800"/>
          </a:xfrm>
          <a:prstGeom prst="rect">
            <a:avLst/>
          </a:prstGeom>
          <a:noFill/>
          <a:ln>
            <a:noFill/>
          </a:ln>
        </p:spPr>
      </p:pic>
      <p:sp>
        <p:nvSpPr>
          <p:cNvPr id="86" name="Google Shape;86;p1"/>
          <p:cNvSpPr txBox="1"/>
          <p:nvPr/>
        </p:nvSpPr>
        <p:spPr>
          <a:xfrm>
            <a:off x="1283874" y="454556"/>
            <a:ext cx="7889930" cy="382156"/>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E3D0A2"/>
              </a:buClr>
              <a:buSzPts val="2400"/>
              <a:buFont typeface="Verdana"/>
              <a:buNone/>
            </a:pPr>
            <a:r>
              <a:rPr b="0" i="0" lang="ca-ES" sz="2400" u="none" cap="none" strike="noStrike">
                <a:solidFill>
                  <a:srgbClr val="E3D0A2"/>
                </a:solidFill>
                <a:latin typeface="Verdana"/>
                <a:ea typeface="Verdana"/>
                <a:cs typeface="Verdana"/>
                <a:sym typeface="Verdana"/>
              </a:rPr>
              <a:t>SESSIÓ TUTORIA ALUMNAT</a:t>
            </a:r>
            <a:endParaRPr b="0" i="0" sz="2400" u="none" cap="none" strike="noStrike">
              <a:solidFill>
                <a:srgbClr val="E3D0A2"/>
              </a:solidFill>
              <a:latin typeface="Verdana"/>
              <a:ea typeface="Verdana"/>
              <a:cs typeface="Verdana"/>
              <a:sym typeface="Verdana"/>
            </a:endParaRPr>
          </a:p>
        </p:txBody>
      </p:sp>
      <p:sp>
        <p:nvSpPr>
          <p:cNvPr id="87" name="Google Shape;87;p1"/>
          <p:cNvSpPr/>
          <p:nvPr/>
        </p:nvSpPr>
        <p:spPr>
          <a:xfrm>
            <a:off x="29804" y="836712"/>
            <a:ext cx="9144000"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descr="La Gente De Negocios Que Forman Un Círculo Ilustraciones svg, vectoriales,  clip art vectorizado libre de derechos. Image 64164523" id="88" name="Google Shape;88;p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La Gente De Negocios Que Forman Un Círculo Ilustraciones svg, vectoriales,  clip art vectorizado libre de derechos. Image 64164523" id="89" name="Google Shape;89;p1"/>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494429"/>
              </a:buClr>
              <a:buSzPts val="900"/>
              <a:buFont typeface="Arial"/>
              <a:buNone/>
            </a:pPr>
            <a:r>
              <a:rPr b="1" i="0" lang="ca-ES" sz="900" u="none" cap="none" strike="noStrike">
                <a:solidFill>
                  <a:srgbClr val="494429"/>
                </a:solidFill>
                <a:latin typeface="Arial"/>
                <a:ea typeface="Arial"/>
                <a:cs typeface="Arial"/>
                <a:sym typeface="Arial"/>
              </a:rPr>
              <a:t>COORDINACIÓ PREVENCIÓ DE RISCOS</a:t>
            </a:r>
            <a:endParaRPr b="1" i="0" sz="900" u="none" cap="none" strike="noStrike">
              <a:solidFill>
                <a:srgbClr val="494429"/>
              </a:solidFill>
              <a:latin typeface="Arial"/>
              <a:ea typeface="Arial"/>
              <a:cs typeface="Arial"/>
              <a:sym typeface="Arial"/>
            </a:endParaRPr>
          </a:p>
        </p:txBody>
      </p:sp>
      <p:sp>
        <p:nvSpPr>
          <p:cNvPr descr="Compañeros De Clase Sonrientes Escuchando Conferencias En La Sala De  Geografía. Niños Sentados En Pupitres En El Aula. Alumnos Que Estudian En  La Escuela Primaria. Ilustración De Vector De Estilo De Dibujos" id="91" name="Google Shape;91;p1"/>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p:nvPr/>
        </p:nvSpPr>
        <p:spPr>
          <a:xfrm>
            <a:off x="1836233" y="1542212"/>
            <a:ext cx="5448366" cy="518636"/>
          </a:xfrm>
          <a:prstGeom prst="downArrowCallout">
            <a:avLst>
              <a:gd fmla="val 25000" name="adj1"/>
              <a:gd fmla="val 25000" name="adj2"/>
              <a:gd fmla="val 25000" name="adj3"/>
              <a:gd fmla="val 64977" name="adj4"/>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SI L’ALUMNAT DETECTA UNA EMERGÈNCIA</a:t>
            </a:r>
            <a:endParaRPr b="0" i="0" sz="1600" u="none" cap="none" strike="noStrike">
              <a:solidFill>
                <a:srgbClr val="000000"/>
              </a:solidFill>
              <a:latin typeface="Arial"/>
              <a:ea typeface="Arial"/>
              <a:cs typeface="Arial"/>
              <a:sym typeface="Arial"/>
            </a:endParaRPr>
          </a:p>
        </p:txBody>
      </p:sp>
      <p:sp>
        <p:nvSpPr>
          <p:cNvPr id="93" name="Google Shape;93;p1"/>
          <p:cNvSpPr/>
          <p:nvPr/>
        </p:nvSpPr>
        <p:spPr>
          <a:xfrm>
            <a:off x="1847817" y="2204864"/>
            <a:ext cx="5448366" cy="449878"/>
          </a:xfrm>
          <a:prstGeom prst="down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chemeClr val="lt1"/>
                </a:solidFill>
                <a:latin typeface="Arial"/>
                <a:ea typeface="Arial"/>
                <a:cs typeface="Arial"/>
                <a:sym typeface="Arial"/>
              </a:rPr>
              <a:t>AVISA A PROFESSORAT</a:t>
            </a:r>
            <a:endParaRPr b="0" i="0" sz="1600" u="none" cap="none" strike="noStrike">
              <a:solidFill>
                <a:schemeClr val="lt1"/>
              </a:solidFill>
              <a:latin typeface="Arial"/>
              <a:ea typeface="Arial"/>
              <a:cs typeface="Arial"/>
              <a:sym typeface="Arial"/>
            </a:endParaRPr>
          </a:p>
        </p:txBody>
      </p:sp>
      <p:sp>
        <p:nvSpPr>
          <p:cNvPr id="94" name="Google Shape;94;p1"/>
          <p:cNvSpPr txBox="1"/>
          <p:nvPr/>
        </p:nvSpPr>
        <p:spPr>
          <a:xfrm>
            <a:off x="0" y="984693"/>
            <a:ext cx="9121440" cy="382156"/>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494429"/>
              </a:buClr>
              <a:buSzPts val="2400"/>
              <a:buFont typeface="Verdana"/>
              <a:buNone/>
            </a:pPr>
            <a:r>
              <a:rPr b="1" i="0" lang="ca-ES" sz="2400" u="none" cap="none" strike="noStrike">
                <a:solidFill>
                  <a:srgbClr val="494429"/>
                </a:solidFill>
                <a:latin typeface="Verdana"/>
                <a:ea typeface="Verdana"/>
                <a:cs typeface="Verdana"/>
                <a:sym typeface="Verdana"/>
              </a:rPr>
              <a:t>1- PROTOCOL D’EMERGÈNCIA PER </a:t>
            </a:r>
            <a:r>
              <a:rPr b="1" i="0" lang="ca-ES" sz="2400" u="none">
                <a:solidFill>
                  <a:srgbClr val="494429"/>
                </a:solidFill>
                <a:latin typeface="Verdana"/>
                <a:ea typeface="Verdana"/>
                <a:cs typeface="Verdana"/>
                <a:sym typeface="Verdana"/>
              </a:rPr>
              <a:t>A L’</a:t>
            </a:r>
            <a:r>
              <a:rPr b="1" i="0" lang="ca-ES" sz="2400" u="none" cap="none" strike="noStrike">
                <a:solidFill>
                  <a:srgbClr val="494429"/>
                </a:solidFill>
                <a:latin typeface="Verdana"/>
                <a:ea typeface="Verdana"/>
                <a:cs typeface="Verdana"/>
                <a:sym typeface="Verdana"/>
              </a:rPr>
              <a:t>ALUMNAT</a:t>
            </a:r>
            <a:endParaRPr b="1" i="0" sz="2400" u="none" cap="none" strike="noStrike">
              <a:solidFill>
                <a:srgbClr val="494429"/>
              </a:solidFill>
              <a:latin typeface="Verdana"/>
              <a:ea typeface="Verdana"/>
              <a:cs typeface="Verdana"/>
              <a:sym typeface="Verdana"/>
            </a:endParaRPr>
          </a:p>
        </p:txBody>
      </p:sp>
      <p:sp>
        <p:nvSpPr>
          <p:cNvPr id="95" name="Google Shape;95;p1"/>
          <p:cNvSpPr/>
          <p:nvPr/>
        </p:nvSpPr>
        <p:spPr>
          <a:xfrm>
            <a:off x="1836233" y="2780928"/>
            <a:ext cx="5448366" cy="518636"/>
          </a:xfrm>
          <a:prstGeom prst="downArrowCallout">
            <a:avLst>
              <a:gd fmla="val 25000" name="adj1"/>
              <a:gd fmla="val 25000" name="adj2"/>
              <a:gd fmla="val 25000" name="adj3"/>
              <a:gd fmla="val 64977" name="adj4"/>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PROFESSORAT HO COMPROVA</a:t>
            </a:r>
            <a:endParaRPr b="0" i="0" sz="1600" u="none" cap="none" strike="noStrike">
              <a:solidFill>
                <a:srgbClr val="000000"/>
              </a:solidFill>
              <a:latin typeface="Arial"/>
              <a:ea typeface="Arial"/>
              <a:cs typeface="Arial"/>
              <a:sym typeface="Arial"/>
            </a:endParaRPr>
          </a:p>
        </p:txBody>
      </p:sp>
      <p:sp>
        <p:nvSpPr>
          <p:cNvPr id="96" name="Google Shape;96;p1"/>
          <p:cNvSpPr/>
          <p:nvPr/>
        </p:nvSpPr>
        <p:spPr>
          <a:xfrm>
            <a:off x="1836537" y="3397478"/>
            <a:ext cx="5448366" cy="777061"/>
          </a:xfrm>
          <a:prstGeom prst="down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chemeClr val="lt1"/>
                </a:solidFill>
                <a:latin typeface="Arial"/>
                <a:ea typeface="Arial"/>
                <a:cs typeface="Arial"/>
                <a:sym typeface="Arial"/>
              </a:rPr>
              <a:t>AVISA A PERSONA DE GUÀRDIA DE DIRECCIÓ</a:t>
            </a:r>
            <a:endParaRPr b="0" i="0" sz="1600" u="none" cap="none" strike="noStrike">
              <a:solidFill>
                <a:schemeClr val="lt1"/>
              </a:solidFill>
              <a:latin typeface="Arial"/>
              <a:ea typeface="Arial"/>
              <a:cs typeface="Arial"/>
              <a:sym typeface="Arial"/>
            </a:endParaRPr>
          </a:p>
        </p:txBody>
      </p:sp>
      <p:sp>
        <p:nvSpPr>
          <p:cNvPr id="97" name="Google Shape;97;p1"/>
          <p:cNvSpPr/>
          <p:nvPr/>
        </p:nvSpPr>
        <p:spPr>
          <a:xfrm>
            <a:off x="1847817" y="4293096"/>
            <a:ext cx="5448366" cy="374571"/>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S’ACTIVA EL PROTOCOL D’EMERGÈNCIA</a:t>
            </a:r>
            <a:endParaRPr b="0" i="0" sz="1600" u="none" cap="none" strike="noStrike">
              <a:solidFill>
                <a:srgbClr val="000000"/>
              </a:solidFill>
              <a:latin typeface="Arial"/>
              <a:ea typeface="Arial"/>
              <a:cs typeface="Arial"/>
              <a:sym typeface="Arial"/>
            </a:endParaRPr>
          </a:p>
        </p:txBody>
      </p:sp>
      <p:sp>
        <p:nvSpPr>
          <p:cNvPr id="98" name="Google Shape;98;p1"/>
          <p:cNvSpPr/>
          <p:nvPr/>
        </p:nvSpPr>
        <p:spPr>
          <a:xfrm>
            <a:off x="1559460" y="4869160"/>
            <a:ext cx="2823457" cy="695265"/>
          </a:xfrm>
          <a:prstGeom prst="down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400" u="none" cap="none" strike="noStrike">
                <a:solidFill>
                  <a:schemeClr val="lt1"/>
                </a:solidFill>
                <a:latin typeface="Arial"/>
                <a:ea typeface="Arial"/>
                <a:cs typeface="Arial"/>
                <a:sym typeface="Arial"/>
              </a:rPr>
              <a:t>S’INICIA EVACUACIÓ</a:t>
            </a:r>
            <a:endParaRPr b="0" i="0" sz="1400" u="none" cap="none" strike="noStrike">
              <a:solidFill>
                <a:schemeClr val="lt1"/>
              </a:solidFill>
              <a:latin typeface="Arial"/>
              <a:ea typeface="Arial"/>
              <a:cs typeface="Arial"/>
              <a:sym typeface="Arial"/>
            </a:endParaRPr>
          </a:p>
        </p:txBody>
      </p:sp>
      <p:sp>
        <p:nvSpPr>
          <p:cNvPr id="99" name="Google Shape;99;p1"/>
          <p:cNvSpPr/>
          <p:nvPr/>
        </p:nvSpPr>
        <p:spPr>
          <a:xfrm>
            <a:off x="4644009" y="4869160"/>
            <a:ext cx="3006596" cy="695265"/>
          </a:xfrm>
          <a:prstGeom prst="down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400" u="none" cap="none" strike="noStrike">
                <a:solidFill>
                  <a:schemeClr val="lt1"/>
                </a:solidFill>
                <a:latin typeface="Arial"/>
                <a:ea typeface="Arial"/>
                <a:cs typeface="Arial"/>
                <a:sym typeface="Arial"/>
              </a:rPr>
              <a:t>S’INICIA CONFINAMENT</a:t>
            </a:r>
            <a:endParaRPr b="0" i="0" sz="1400" u="none" cap="none" strike="noStrike">
              <a:solidFill>
                <a:schemeClr val="lt1"/>
              </a:solidFill>
              <a:latin typeface="Arial"/>
              <a:ea typeface="Arial"/>
              <a:cs typeface="Arial"/>
              <a:sym typeface="Arial"/>
            </a:endParaRPr>
          </a:p>
        </p:txBody>
      </p:sp>
      <p:sp>
        <p:nvSpPr>
          <p:cNvPr id="100" name="Google Shape;100;p1"/>
          <p:cNvSpPr/>
          <p:nvPr/>
        </p:nvSpPr>
        <p:spPr>
          <a:xfrm>
            <a:off x="2405780" y="5661248"/>
            <a:ext cx="1130815" cy="374571"/>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SIRENA</a:t>
            </a:r>
            <a:endParaRPr b="0" i="0" sz="1600" u="none" cap="none" strike="noStrike">
              <a:solidFill>
                <a:srgbClr val="000000"/>
              </a:solidFill>
              <a:latin typeface="Arial"/>
              <a:ea typeface="Arial"/>
              <a:cs typeface="Arial"/>
              <a:sym typeface="Arial"/>
            </a:endParaRPr>
          </a:p>
        </p:txBody>
      </p:sp>
      <p:sp>
        <p:nvSpPr>
          <p:cNvPr id="101" name="Google Shape;101;p1"/>
          <p:cNvSpPr/>
          <p:nvPr/>
        </p:nvSpPr>
        <p:spPr>
          <a:xfrm>
            <a:off x="5581899" y="5671689"/>
            <a:ext cx="1130815" cy="374571"/>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BOTZINA</a:t>
            </a:r>
            <a:endParaRPr b="0" i="0" sz="1600" u="none" cap="none" strike="noStrike">
              <a:solidFill>
                <a:srgbClr val="000000"/>
              </a:solidFill>
              <a:latin typeface="Arial"/>
              <a:ea typeface="Arial"/>
              <a:cs typeface="Arial"/>
              <a:sym typeface="Arial"/>
            </a:endParaRPr>
          </a:p>
        </p:txBody>
      </p:sp>
    </p:spTree>
  </p:cSld>
  <p:clrMapOvr>
    <a:masterClrMapping/>
  </p:clrMapOvr>
  <p:transition spd="slow" p14:dur="1500">
    <p:split orient="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g314c324d756_0_25"/>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281" name="Google Shape;281;g314c324d756_0_25"/>
          <p:cNvSpPr/>
          <p:nvPr/>
        </p:nvSpPr>
        <p:spPr>
          <a:xfrm rot="-2116637">
            <a:off x="2146446" y="5352660"/>
            <a:ext cx="3806010"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2" name="Google Shape;282;g314c324d756_0_25"/>
          <p:cNvSpPr/>
          <p:nvPr/>
        </p:nvSpPr>
        <p:spPr>
          <a:xfrm rot="-3514781">
            <a:off x="5515796" y="3609758"/>
            <a:ext cx="1233234" cy="54100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3" name="Google Shape;283;g314c324d756_0_25"/>
          <p:cNvSpPr/>
          <p:nvPr/>
        </p:nvSpPr>
        <p:spPr>
          <a:xfrm rot="-3878631">
            <a:off x="6933074" y="2455577"/>
            <a:ext cx="737664" cy="54080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4" name="Google Shape;284;g314c324d756_0_25"/>
          <p:cNvSpPr/>
          <p:nvPr/>
        </p:nvSpPr>
        <p:spPr>
          <a:xfrm>
            <a:off x="7583644" y="2006431"/>
            <a:ext cx="5889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g314c324d756_0_33"/>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290" name="Google Shape;290;g314c324d756_0_33"/>
          <p:cNvSpPr/>
          <p:nvPr/>
        </p:nvSpPr>
        <p:spPr>
          <a:xfrm>
            <a:off x="755576" y="4832334"/>
            <a:ext cx="11700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1" name="Google Shape;291;g314c324d756_0_33"/>
          <p:cNvSpPr/>
          <p:nvPr/>
        </p:nvSpPr>
        <p:spPr>
          <a:xfrm rot="-5400000">
            <a:off x="1430878" y="4102724"/>
            <a:ext cx="18897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2" name="Google Shape;292;g314c324d756_0_33"/>
          <p:cNvSpPr/>
          <p:nvPr/>
        </p:nvSpPr>
        <p:spPr>
          <a:xfrm rot="10800000">
            <a:off x="1930517" y="3051275"/>
            <a:ext cx="576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314c324d756_0_40"/>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298" name="Google Shape;298;g314c324d756_0_40"/>
          <p:cNvSpPr/>
          <p:nvPr/>
        </p:nvSpPr>
        <p:spPr>
          <a:xfrm rot="10800000">
            <a:off x="6012225" y="6018214"/>
            <a:ext cx="27084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9" name="Google Shape;299;g314c324d756_0_40"/>
          <p:cNvSpPr/>
          <p:nvPr/>
        </p:nvSpPr>
        <p:spPr>
          <a:xfrm>
            <a:off x="4572000" y="3789040"/>
            <a:ext cx="1008000" cy="995400"/>
          </a:xfrm>
          <a:prstGeom prst="ellipse">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300" name="Google Shape;300;g314c324d756_0_40"/>
          <p:cNvSpPr txBox="1"/>
          <p:nvPr/>
        </p:nvSpPr>
        <p:spPr>
          <a:xfrm>
            <a:off x="3396496" y="4086696"/>
            <a:ext cx="1175400" cy="4002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CCFF</a:t>
            </a:r>
            <a:endParaRPr b="1" i="0" sz="2000" u="none" cap="none" strike="noStrike">
              <a:solidFill>
                <a:srgbClr val="000000"/>
              </a:solidFill>
              <a:latin typeface="Calibri"/>
              <a:ea typeface="Calibri"/>
              <a:cs typeface="Calibri"/>
              <a:sym typeface="Calibri"/>
            </a:endParaRPr>
          </a:p>
        </p:txBody>
      </p:sp>
      <p:sp>
        <p:nvSpPr>
          <p:cNvPr id="301" name="Google Shape;301;g314c324d756_0_40"/>
          <p:cNvSpPr/>
          <p:nvPr/>
        </p:nvSpPr>
        <p:spPr>
          <a:xfrm rot="10800000">
            <a:off x="3275920" y="6018214"/>
            <a:ext cx="2118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2" name="Google Shape;302;g314c324d756_0_40"/>
          <p:cNvSpPr/>
          <p:nvPr/>
        </p:nvSpPr>
        <p:spPr>
          <a:xfrm rot="-2116540">
            <a:off x="2743811" y="5072607"/>
            <a:ext cx="2005676"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500"/>
                                        <p:tgtEl>
                                          <p:spTgt spid="299"/>
                                        </p:tgtEl>
                                        <p:attrNameLst>
                                          <p:attrName>ppt_w</p:attrName>
                                        </p:attrNameLst>
                                      </p:cBhvr>
                                      <p:tavLst>
                                        <p:tav fmla="" tm="0">
                                          <p:val>
                                            <p:strVal val="0"/>
                                          </p:val>
                                        </p:tav>
                                        <p:tav fmla="" tm="100000">
                                          <p:val>
                                            <p:strVal val="#ppt_w"/>
                                          </p:val>
                                        </p:tav>
                                      </p:tavLst>
                                    </p:anim>
                                    <p:anim calcmode="lin" valueType="num">
                                      <p:cBhvr additive="base">
                                        <p:cTn dur="500"/>
                                        <p:tgtEl>
                                          <p:spTgt spid="299"/>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ppt_w</p:attrName>
                                        </p:attrNameLst>
                                      </p:cBhvr>
                                      <p:tavLst>
                                        <p:tav fmla="" tm="0">
                                          <p:val>
                                            <p:strVal val="0"/>
                                          </p:val>
                                        </p:tav>
                                        <p:tav fmla="" tm="100000">
                                          <p:val>
                                            <p:strVal val="#ppt_w"/>
                                          </p:val>
                                        </p:tav>
                                      </p:tavLst>
                                    </p:anim>
                                    <p:anim calcmode="lin" valueType="num">
                                      <p:cBhvr additive="base">
                                        <p:cTn dur="500"/>
                                        <p:tgtEl>
                                          <p:spTgt spid="3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14c324d756_0_49"/>
          <p:cNvSpPr/>
          <p:nvPr/>
        </p:nvSpPr>
        <p:spPr>
          <a:xfrm>
            <a:off x="0" y="0"/>
            <a:ext cx="9144000" cy="6858000"/>
          </a:xfrm>
          <a:prstGeom prst="rect">
            <a:avLst/>
          </a:prstGeom>
          <a:gradFill>
            <a:gsLst>
              <a:gs pos="0">
                <a:srgbClr val="759336"/>
              </a:gs>
              <a:gs pos="80000">
                <a:srgbClr val="99C247"/>
              </a:gs>
              <a:gs pos="100000">
                <a:srgbClr val="9BC545"/>
              </a:gs>
            </a:gsLst>
            <a:lin ang="16200038" scaled="0"/>
          </a:gradFill>
          <a:ln cap="flat" cmpd="sng" w="9525">
            <a:solidFill>
              <a:srgbClr val="97B853"/>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308" name="Google Shape;308;g314c324d756_0_49"/>
          <p:cNvSpPr txBox="1"/>
          <p:nvPr/>
        </p:nvSpPr>
        <p:spPr>
          <a:xfrm>
            <a:off x="395536" y="1659285"/>
            <a:ext cx="83529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000000"/>
                </a:solidFill>
                <a:latin typeface="Arial"/>
                <a:ea typeface="Arial"/>
                <a:cs typeface="Arial"/>
                <a:sym typeface="Arial"/>
              </a:rPr>
              <a:t>AC2, TIL2</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(Zona verda)</a:t>
            </a:r>
            <a:endParaRPr b="1" i="0" sz="7200" u="none" cap="none" strike="noStrike">
              <a:solidFill>
                <a:srgbClr val="000000"/>
              </a:solidFill>
              <a:latin typeface="Arial"/>
              <a:ea typeface="Arial"/>
              <a:cs typeface="Arial"/>
              <a:sym typeface="Arial"/>
            </a:endParaRPr>
          </a:p>
        </p:txBody>
      </p:sp>
      <p:pic>
        <p:nvPicPr>
          <p:cNvPr id="309" name="Google Shape;309;g314c324d756_0_49"/>
          <p:cNvPicPr preferRelativeResize="0"/>
          <p:nvPr/>
        </p:nvPicPr>
        <p:blipFill rotWithShape="1">
          <a:blip r:embed="rId3">
            <a:alphaModFix/>
          </a:blip>
          <a:srcRect b="0" l="0" r="0" t="0"/>
          <a:stretch/>
        </p:blipFill>
        <p:spPr>
          <a:xfrm>
            <a:off x="6124104" y="0"/>
            <a:ext cx="3019895" cy="29289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25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g314c324d756_0_55"/>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15" name="Google Shape;315;g314c324d756_0_55"/>
          <p:cNvSpPr/>
          <p:nvPr/>
        </p:nvSpPr>
        <p:spPr>
          <a:xfrm>
            <a:off x="1399146" y="4581128"/>
            <a:ext cx="12285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6" name="Google Shape;316;g314c324d756_0_55"/>
          <p:cNvSpPr/>
          <p:nvPr/>
        </p:nvSpPr>
        <p:spPr>
          <a:xfrm rot="10800000">
            <a:off x="3491860" y="6165428"/>
            <a:ext cx="46527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7" name="Google Shape;317;g314c324d756_0_55"/>
          <p:cNvSpPr/>
          <p:nvPr/>
        </p:nvSpPr>
        <p:spPr>
          <a:xfrm rot="-5400000">
            <a:off x="2010737" y="5161116"/>
            <a:ext cx="20058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8" name="Google Shape;318;g314c324d756_0_55"/>
          <p:cNvSpPr/>
          <p:nvPr/>
        </p:nvSpPr>
        <p:spPr>
          <a:xfrm rot="10615838">
            <a:off x="2013534" y="3767908"/>
            <a:ext cx="638716" cy="5383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314c324d756_0_63"/>
          <p:cNvPicPr preferRelativeResize="0"/>
          <p:nvPr/>
        </p:nvPicPr>
        <p:blipFill rotWithShape="1">
          <a:blip r:embed="rId3">
            <a:alphaModFix/>
          </a:blip>
          <a:srcRect b="0" l="0" r="0" t="0"/>
          <a:stretch/>
        </p:blipFill>
        <p:spPr>
          <a:xfrm>
            <a:off x="28269" y="0"/>
            <a:ext cx="9143999" cy="6857998"/>
          </a:xfrm>
          <a:prstGeom prst="rect">
            <a:avLst/>
          </a:prstGeom>
          <a:noFill/>
          <a:ln>
            <a:noFill/>
          </a:ln>
        </p:spPr>
      </p:pic>
      <p:sp>
        <p:nvSpPr>
          <p:cNvPr id="324" name="Google Shape;324;g314c324d756_0_63"/>
          <p:cNvSpPr/>
          <p:nvPr/>
        </p:nvSpPr>
        <p:spPr>
          <a:xfrm rot="-2555605">
            <a:off x="6429507" y="4894802"/>
            <a:ext cx="2672463" cy="565195"/>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5" name="Google Shape;325;g314c324d756_0_63"/>
          <p:cNvSpPr/>
          <p:nvPr/>
        </p:nvSpPr>
        <p:spPr>
          <a:xfrm rot="1085419">
            <a:off x="1499021" y="5037023"/>
            <a:ext cx="5236447" cy="520457"/>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6" name="Google Shape;326;g314c324d756_0_63"/>
          <p:cNvSpPr/>
          <p:nvPr/>
        </p:nvSpPr>
        <p:spPr>
          <a:xfrm rot="8238940">
            <a:off x="1403620" y="3888493"/>
            <a:ext cx="504013" cy="538402"/>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g314c324d756_0_70"/>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32" name="Google Shape;332;g314c324d756_0_70"/>
          <p:cNvSpPr/>
          <p:nvPr/>
        </p:nvSpPr>
        <p:spPr>
          <a:xfrm rot="-10157206">
            <a:off x="306293" y="5365716"/>
            <a:ext cx="8575878" cy="540427"/>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3" name="Google Shape;333;g314c324d756_0_70"/>
          <p:cNvSpPr/>
          <p:nvPr/>
        </p:nvSpPr>
        <p:spPr>
          <a:xfrm rot="-459433">
            <a:off x="46675" y="2564523"/>
            <a:ext cx="3176828"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g314c324d756_0_76"/>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39" name="Google Shape;339;g314c324d756_0_76"/>
          <p:cNvSpPr/>
          <p:nvPr/>
        </p:nvSpPr>
        <p:spPr>
          <a:xfrm>
            <a:off x="755576" y="4832334"/>
            <a:ext cx="11700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0" name="Google Shape;340;g314c324d756_0_76"/>
          <p:cNvSpPr/>
          <p:nvPr/>
        </p:nvSpPr>
        <p:spPr>
          <a:xfrm rot="-5400000">
            <a:off x="1430878" y="4102724"/>
            <a:ext cx="18897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1" name="Google Shape;341;g314c324d756_0_76"/>
          <p:cNvSpPr/>
          <p:nvPr/>
        </p:nvSpPr>
        <p:spPr>
          <a:xfrm rot="10800000">
            <a:off x="1930517" y="3051275"/>
            <a:ext cx="576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314c324d756_0_83"/>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47" name="Google Shape;347;g314c324d756_0_83"/>
          <p:cNvSpPr/>
          <p:nvPr/>
        </p:nvSpPr>
        <p:spPr>
          <a:xfrm rot="10800000">
            <a:off x="6012225" y="6018214"/>
            <a:ext cx="27084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8" name="Google Shape;348;g314c324d756_0_83"/>
          <p:cNvSpPr/>
          <p:nvPr/>
        </p:nvSpPr>
        <p:spPr>
          <a:xfrm>
            <a:off x="4572000" y="3789040"/>
            <a:ext cx="1008000" cy="995400"/>
          </a:xfrm>
          <a:prstGeom prst="ellipse">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349" name="Google Shape;349;g314c324d756_0_83"/>
          <p:cNvSpPr txBox="1"/>
          <p:nvPr/>
        </p:nvSpPr>
        <p:spPr>
          <a:xfrm>
            <a:off x="3396496" y="4086696"/>
            <a:ext cx="1175400" cy="4002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CCFF</a:t>
            </a:r>
            <a:endParaRPr b="1" i="0" sz="2000" u="none" cap="none" strike="noStrike">
              <a:solidFill>
                <a:srgbClr val="000000"/>
              </a:solidFill>
              <a:latin typeface="Calibri"/>
              <a:ea typeface="Calibri"/>
              <a:cs typeface="Calibri"/>
              <a:sym typeface="Calibri"/>
            </a:endParaRPr>
          </a:p>
        </p:txBody>
      </p:sp>
      <p:sp>
        <p:nvSpPr>
          <p:cNvPr id="350" name="Google Shape;350;g314c324d756_0_83"/>
          <p:cNvSpPr/>
          <p:nvPr/>
        </p:nvSpPr>
        <p:spPr>
          <a:xfrm rot="10800000">
            <a:off x="3275920" y="6018214"/>
            <a:ext cx="2118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1" name="Google Shape;351;g314c324d756_0_83"/>
          <p:cNvSpPr/>
          <p:nvPr/>
        </p:nvSpPr>
        <p:spPr>
          <a:xfrm rot="-2116540">
            <a:off x="2743811" y="5072607"/>
            <a:ext cx="2005676"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500"/>
                                        <p:tgtEl>
                                          <p:spTgt spid="348"/>
                                        </p:tgtEl>
                                        <p:attrNameLst>
                                          <p:attrName>ppt_w</p:attrName>
                                        </p:attrNameLst>
                                      </p:cBhvr>
                                      <p:tavLst>
                                        <p:tav fmla="" tm="0">
                                          <p:val>
                                            <p:strVal val="0"/>
                                          </p:val>
                                        </p:tav>
                                        <p:tav fmla="" tm="100000">
                                          <p:val>
                                            <p:strVal val="#ppt_w"/>
                                          </p:val>
                                        </p:tav>
                                      </p:tavLst>
                                    </p:anim>
                                    <p:anim calcmode="lin" valueType="num">
                                      <p:cBhvr additive="base">
                                        <p:cTn dur="500"/>
                                        <p:tgtEl>
                                          <p:spTgt spid="348"/>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500"/>
                                        <p:tgtEl>
                                          <p:spTgt spid="349"/>
                                        </p:tgtEl>
                                        <p:attrNameLst>
                                          <p:attrName>ppt_w</p:attrName>
                                        </p:attrNameLst>
                                      </p:cBhvr>
                                      <p:tavLst>
                                        <p:tav fmla="" tm="0">
                                          <p:val>
                                            <p:strVal val="0"/>
                                          </p:val>
                                        </p:tav>
                                        <p:tav fmla="" tm="100000">
                                          <p:val>
                                            <p:strVal val="#ppt_w"/>
                                          </p:val>
                                        </p:tav>
                                      </p:tavLst>
                                    </p:anim>
                                    <p:anim calcmode="lin" valueType="num">
                                      <p:cBhvr additive="base">
                                        <p:cTn dur="500"/>
                                        <p:tgtEl>
                                          <p:spTgt spid="34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14c324d756_0_92"/>
          <p:cNvSpPr/>
          <p:nvPr/>
        </p:nvSpPr>
        <p:spPr>
          <a:xfrm>
            <a:off x="0" y="0"/>
            <a:ext cx="9144000" cy="6858000"/>
          </a:xfrm>
          <a:prstGeom prst="rect">
            <a:avLst/>
          </a:prstGeom>
          <a:gradFill>
            <a:gsLst>
              <a:gs pos="0">
                <a:srgbClr val="9E9E00"/>
              </a:gs>
              <a:gs pos="50000">
                <a:srgbClr val="E4E400"/>
              </a:gs>
              <a:gs pos="100000">
                <a:srgbClr val="FFFF00"/>
              </a:gs>
            </a:gsLst>
            <a:lin ang="5400012" scaled="0"/>
          </a:gradFill>
          <a:ln cap="flat" cmpd="sng" w="9525">
            <a:solidFill>
              <a:srgbClr val="BD4B48"/>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7" name="Google Shape;357;g314c324d756_0_92"/>
          <p:cNvSpPr txBox="1"/>
          <p:nvPr/>
        </p:nvSpPr>
        <p:spPr>
          <a:xfrm>
            <a:off x="395536" y="260648"/>
            <a:ext cx="8352900" cy="631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ca-ES" sz="7200" u="none" cap="none" strike="noStrike">
                <a:solidFill>
                  <a:srgbClr val="366092"/>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36609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366092"/>
                </a:solidFill>
                <a:latin typeface="Arial"/>
                <a:ea typeface="Arial"/>
                <a:cs typeface="Arial"/>
                <a:sym typeface="Arial"/>
              </a:rPr>
              <a:t>4t ESO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366092"/>
                </a:solidFill>
                <a:latin typeface="Arial"/>
                <a:ea typeface="Arial"/>
                <a:cs typeface="Arial"/>
                <a:sym typeface="Arial"/>
              </a:rPr>
              <a:t>2n BATXILLERAT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366092"/>
                </a:solidFill>
                <a:latin typeface="Arial"/>
                <a:ea typeface="Arial"/>
                <a:cs typeface="Arial"/>
                <a:sym typeface="Arial"/>
              </a:rPr>
              <a:t>LABORATORIS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366092"/>
                </a:solidFill>
                <a:latin typeface="Arial"/>
                <a:ea typeface="Arial"/>
                <a:cs typeface="Arial"/>
                <a:sym typeface="Arial"/>
              </a:rPr>
              <a:t>GIMNÀS I PISTES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200"/>
              <a:buFont typeface="Arial"/>
              <a:buNone/>
            </a:pPr>
            <a:r>
              <a:rPr b="1" i="0" lang="ca-ES" sz="7200" u="none" cap="none" strike="noStrike">
                <a:solidFill>
                  <a:srgbClr val="366092"/>
                </a:solidFill>
                <a:latin typeface="Arial"/>
                <a:ea typeface="Arial"/>
                <a:cs typeface="Arial"/>
                <a:sym typeface="Arial"/>
              </a:rPr>
              <a:t>(Zona Groga)</a:t>
            </a:r>
            <a:endParaRPr b="1" i="0" sz="7200" u="none" cap="none" strike="noStrike">
              <a:solidFill>
                <a:srgbClr val="366092"/>
              </a:solidFill>
              <a:latin typeface="Arial"/>
              <a:ea typeface="Arial"/>
              <a:cs typeface="Arial"/>
              <a:sym typeface="Arial"/>
            </a:endParaRPr>
          </a:p>
        </p:txBody>
      </p:sp>
      <p:pic>
        <p:nvPicPr>
          <p:cNvPr id="358" name="Google Shape;358;g314c324d756_0_92"/>
          <p:cNvPicPr preferRelativeResize="0"/>
          <p:nvPr/>
        </p:nvPicPr>
        <p:blipFill rotWithShape="1">
          <a:blip r:embed="rId3">
            <a:alphaModFix/>
          </a:blip>
          <a:srcRect b="0" l="0" r="0" t="0"/>
          <a:stretch/>
        </p:blipFill>
        <p:spPr>
          <a:xfrm>
            <a:off x="5715008" y="0"/>
            <a:ext cx="3214678" cy="17698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25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 name="Google Shape;107;p2"/>
          <p:cNvPicPr preferRelativeResize="0"/>
          <p:nvPr/>
        </p:nvPicPr>
        <p:blipFill rotWithShape="1">
          <a:blip r:embed="rId3">
            <a:alphaModFix/>
          </a:blip>
          <a:srcRect b="0" l="0" r="0" t="0"/>
          <a:stretch/>
        </p:blipFill>
        <p:spPr>
          <a:xfrm>
            <a:off x="74630" y="7937"/>
            <a:ext cx="2076450" cy="685800"/>
          </a:xfrm>
          <a:prstGeom prst="rect">
            <a:avLst/>
          </a:prstGeom>
          <a:noFill/>
          <a:ln>
            <a:noFill/>
          </a:ln>
        </p:spPr>
      </p:pic>
      <p:sp>
        <p:nvSpPr>
          <p:cNvPr id="108" name="Google Shape;108;p2"/>
          <p:cNvSpPr txBox="1"/>
          <p:nvPr/>
        </p:nvSpPr>
        <p:spPr>
          <a:xfrm>
            <a:off x="1283874" y="454556"/>
            <a:ext cx="7889930" cy="382156"/>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E3D0A2"/>
              </a:buClr>
              <a:buSzPts val="2400"/>
              <a:buFont typeface="Verdana"/>
              <a:buNone/>
            </a:pPr>
            <a:r>
              <a:rPr b="0" i="0" lang="ca-ES" sz="2400" u="none" cap="none" strike="noStrike">
                <a:solidFill>
                  <a:srgbClr val="E3D0A2"/>
                </a:solidFill>
                <a:latin typeface="Verdana"/>
                <a:ea typeface="Verdana"/>
                <a:cs typeface="Verdana"/>
                <a:sym typeface="Verdana"/>
              </a:rPr>
              <a:t>SESSIÓ TUTORIA ALUMNAT</a:t>
            </a:r>
            <a:endParaRPr b="0" i="0" sz="2400" u="none" cap="none" strike="noStrike">
              <a:solidFill>
                <a:srgbClr val="E3D0A2"/>
              </a:solidFill>
              <a:latin typeface="Verdana"/>
              <a:ea typeface="Verdana"/>
              <a:cs typeface="Verdana"/>
              <a:sym typeface="Verdana"/>
            </a:endParaRPr>
          </a:p>
        </p:txBody>
      </p:sp>
      <p:sp>
        <p:nvSpPr>
          <p:cNvPr id="109" name="Google Shape;109;p2"/>
          <p:cNvSpPr/>
          <p:nvPr/>
        </p:nvSpPr>
        <p:spPr>
          <a:xfrm>
            <a:off x="29804" y="836712"/>
            <a:ext cx="9144000"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La Gente De Negocios Que Forman Un Círculo Ilustraciones svg, vectoriales,  clip art vectorizado libre de derechos. Image 64164523" id="110" name="Google Shape;110;p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La Gente De Negocios Que Forman Un Círculo Ilustraciones svg, vectoriales,  clip art vectorizado libre de derechos. Image 64164523" id="111" name="Google Shape;111;p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 name="Google Shape;112;p2"/>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494429"/>
              </a:buClr>
              <a:buSzPts val="900"/>
              <a:buFont typeface="Arial"/>
              <a:buNone/>
            </a:pPr>
            <a:r>
              <a:rPr b="1" i="0" lang="ca-ES" sz="900" u="none" cap="none" strike="noStrike">
                <a:solidFill>
                  <a:srgbClr val="494429"/>
                </a:solidFill>
                <a:latin typeface="Arial"/>
                <a:ea typeface="Arial"/>
                <a:cs typeface="Arial"/>
                <a:sym typeface="Arial"/>
              </a:rPr>
              <a:t>COORDINACIÓ PREVENCIÓ DE RISCOS</a:t>
            </a:r>
            <a:endParaRPr b="1" i="0" sz="900" u="none" cap="none" strike="noStrike">
              <a:solidFill>
                <a:srgbClr val="494429"/>
              </a:solidFill>
              <a:latin typeface="Arial"/>
              <a:ea typeface="Arial"/>
              <a:cs typeface="Arial"/>
              <a:sym typeface="Arial"/>
            </a:endParaRPr>
          </a:p>
        </p:txBody>
      </p:sp>
      <p:sp>
        <p:nvSpPr>
          <p:cNvPr descr="Compañeros De Clase Sonrientes Escuchando Conferencias En La Sala De  Geografía. Niños Sentados En Pupitres En El Aula. Alumnos Que Estudian En  La Escuela Primaria. Ilustración De Vector De Estilo De Dibujos" id="113" name="Google Shape;113;p2"/>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2"/>
          <p:cNvSpPr/>
          <p:nvPr/>
        </p:nvSpPr>
        <p:spPr>
          <a:xfrm>
            <a:off x="899592" y="1688451"/>
            <a:ext cx="2159703" cy="518636"/>
          </a:xfrm>
          <a:prstGeom prst="downArrowCallout">
            <a:avLst>
              <a:gd fmla="val 25000" name="adj1"/>
              <a:gd fmla="val 25000" name="adj2"/>
              <a:gd fmla="val 25000" name="adj3"/>
              <a:gd fmla="val 64977" name="adj4"/>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EVACUACIÓ</a:t>
            </a:r>
            <a:endParaRPr b="0" i="0" sz="1600" u="none" cap="none" strike="noStrike">
              <a:solidFill>
                <a:srgbClr val="000000"/>
              </a:solidFill>
              <a:latin typeface="Arial"/>
              <a:ea typeface="Arial"/>
              <a:cs typeface="Arial"/>
              <a:sym typeface="Arial"/>
            </a:endParaRPr>
          </a:p>
        </p:txBody>
      </p:sp>
      <p:sp>
        <p:nvSpPr>
          <p:cNvPr id="115" name="Google Shape;115;p2"/>
          <p:cNvSpPr txBox="1"/>
          <p:nvPr/>
        </p:nvSpPr>
        <p:spPr>
          <a:xfrm>
            <a:off x="0" y="984693"/>
            <a:ext cx="9121440" cy="382156"/>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494429"/>
              </a:buClr>
              <a:buSzPts val="2400"/>
              <a:buFont typeface="Verdana"/>
              <a:buNone/>
            </a:pPr>
            <a:r>
              <a:rPr b="1" i="0" lang="ca-ES" sz="2400">
                <a:solidFill>
                  <a:srgbClr val="494429"/>
                </a:solidFill>
                <a:latin typeface="Verdana"/>
                <a:ea typeface="Verdana"/>
                <a:cs typeface="Verdana"/>
                <a:sym typeface="Verdana"/>
              </a:rPr>
              <a:t>2</a:t>
            </a:r>
            <a:r>
              <a:rPr b="1" i="0" lang="ca-ES" sz="2400" u="none" cap="none" strike="noStrike">
                <a:solidFill>
                  <a:srgbClr val="494429"/>
                </a:solidFill>
                <a:latin typeface="Verdana"/>
                <a:ea typeface="Verdana"/>
                <a:cs typeface="Verdana"/>
                <a:sym typeface="Verdana"/>
              </a:rPr>
              <a:t>- POSSIBLES EMERGÈNCIES</a:t>
            </a:r>
            <a:endParaRPr b="1" i="0" sz="2400" u="none" cap="none" strike="noStrike">
              <a:solidFill>
                <a:srgbClr val="494429"/>
              </a:solidFill>
              <a:latin typeface="Verdana"/>
              <a:ea typeface="Verdana"/>
              <a:cs typeface="Verdana"/>
              <a:sym typeface="Verdana"/>
            </a:endParaRPr>
          </a:p>
        </p:txBody>
      </p:sp>
      <p:sp>
        <p:nvSpPr>
          <p:cNvPr id="116" name="Google Shape;116;p2"/>
          <p:cNvSpPr/>
          <p:nvPr/>
        </p:nvSpPr>
        <p:spPr>
          <a:xfrm>
            <a:off x="5652120" y="1688451"/>
            <a:ext cx="2424567" cy="518636"/>
          </a:xfrm>
          <a:prstGeom prst="downArrowCallout">
            <a:avLst>
              <a:gd fmla="val 25000" name="adj1"/>
              <a:gd fmla="val 25000" name="adj2"/>
              <a:gd fmla="val 25000" name="adj3"/>
              <a:gd fmla="val 64977" name="adj4"/>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CONFINAMENT</a:t>
            </a:r>
            <a:endParaRPr b="0" i="0" sz="1600" u="none" cap="none" strike="noStrike">
              <a:solidFill>
                <a:srgbClr val="000000"/>
              </a:solidFill>
              <a:latin typeface="Arial"/>
              <a:ea typeface="Arial"/>
              <a:cs typeface="Arial"/>
              <a:sym typeface="Arial"/>
            </a:endParaRPr>
          </a:p>
        </p:txBody>
      </p:sp>
      <p:pic>
        <p:nvPicPr>
          <p:cNvPr descr="personas en una fila Imagen Vector de stock - Alamy" id="117" name="Google Shape;117;p2"/>
          <p:cNvPicPr preferRelativeResize="0"/>
          <p:nvPr/>
        </p:nvPicPr>
        <p:blipFill rotWithShape="1">
          <a:blip r:embed="rId4">
            <a:alphaModFix/>
          </a:blip>
          <a:srcRect b="0" l="0" r="0" t="0"/>
          <a:stretch/>
        </p:blipFill>
        <p:spPr>
          <a:xfrm>
            <a:off x="1125998" y="2294058"/>
            <a:ext cx="1706889" cy="1689820"/>
          </a:xfrm>
          <a:prstGeom prst="rect">
            <a:avLst/>
          </a:prstGeom>
          <a:noFill/>
          <a:ln>
            <a:noFill/>
          </a:ln>
        </p:spPr>
      </p:pic>
      <p:pic>
        <p:nvPicPr>
          <p:cNvPr descr="Compañeros de clase sonrientes escuchando conferencias en la sala de geografía. niños sentados en pupitres en el aula. alumnos que estudian en la escuela primaria. ilustración de vector de estilo de dibujos animados plana - 146125007" id="118" name="Google Shape;118;p2"/>
          <p:cNvPicPr preferRelativeResize="0"/>
          <p:nvPr/>
        </p:nvPicPr>
        <p:blipFill rotWithShape="1">
          <a:blip r:embed="rId5">
            <a:alphaModFix/>
          </a:blip>
          <a:srcRect b="0" l="0" r="0" t="0"/>
          <a:stretch/>
        </p:blipFill>
        <p:spPr>
          <a:xfrm>
            <a:off x="5666420" y="2294058"/>
            <a:ext cx="2410267" cy="1718707"/>
          </a:xfrm>
          <a:prstGeom prst="rect">
            <a:avLst/>
          </a:prstGeom>
          <a:noFill/>
          <a:ln>
            <a:noFill/>
          </a:ln>
        </p:spPr>
      </p:pic>
      <p:sp>
        <p:nvSpPr>
          <p:cNvPr id="119" name="Google Shape;119;p2"/>
          <p:cNvSpPr/>
          <p:nvPr/>
        </p:nvSpPr>
        <p:spPr>
          <a:xfrm>
            <a:off x="384175" y="4037525"/>
            <a:ext cx="3417300" cy="2681700"/>
          </a:xfrm>
          <a:prstGeom prst="flowChartAlternateProcess">
            <a:avLst/>
          </a:prstGeom>
          <a:solidFill>
            <a:srgbClr val="F3CC5F"/>
          </a:solidFill>
          <a:ln cap="flat" cmpd="sng" w="9525">
            <a:solidFill>
              <a:srgbClr val="F3CC5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1" lang="ca-ES" sz="3200">
                <a:solidFill>
                  <a:srgbClr val="003300"/>
                </a:solidFill>
                <a:latin typeface="Arial Narrow"/>
                <a:ea typeface="Arial Narrow"/>
                <a:cs typeface="Arial Narrow"/>
                <a:sym typeface="Arial Narrow"/>
              </a:rPr>
              <a:t>SORTIR DEL CENTRE  EN DIRECCIÓ ALS PUNTS DE CONCENTRACIÓ</a:t>
            </a:r>
            <a:endParaRPr sz="1400">
              <a:solidFill>
                <a:srgbClr val="000000"/>
              </a:solidFill>
              <a:latin typeface="Arial"/>
              <a:ea typeface="Arial"/>
              <a:cs typeface="Arial"/>
              <a:sym typeface="Arial"/>
            </a:endParaRPr>
          </a:p>
        </p:txBody>
      </p:sp>
      <p:sp>
        <p:nvSpPr>
          <p:cNvPr id="120" name="Google Shape;120;p2"/>
          <p:cNvSpPr/>
          <p:nvPr/>
        </p:nvSpPr>
        <p:spPr>
          <a:xfrm>
            <a:off x="5076056" y="4149080"/>
            <a:ext cx="3744912" cy="2281431"/>
          </a:xfrm>
          <a:prstGeom prst="flowChartAlternateProcess">
            <a:avLst/>
          </a:prstGeom>
          <a:solidFill>
            <a:srgbClr val="926255"/>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3200"/>
              <a:buFont typeface="Arial"/>
              <a:buNone/>
            </a:pPr>
            <a:r>
              <a:rPr b="1" i="1" lang="ca-ES" sz="3200">
                <a:solidFill>
                  <a:srgbClr val="FFFFFF"/>
                </a:solidFill>
                <a:latin typeface="Arial Narrow"/>
                <a:ea typeface="Arial Narrow"/>
                <a:cs typeface="Arial Narrow"/>
                <a:sym typeface="Arial Narrow"/>
              </a:rPr>
              <a:t>ROMANDRE CONFINATS A L’AULA A L’ESPERA D’INSTRUCCIONS</a:t>
            </a:r>
            <a:endParaRPr sz="1400">
              <a:solidFill>
                <a:srgbClr val="FFFFFF"/>
              </a:solidFill>
              <a:latin typeface="Arial"/>
              <a:ea typeface="Arial"/>
              <a:cs typeface="Arial"/>
              <a:sym typeface="Arial"/>
            </a:endParaRPr>
          </a:p>
        </p:txBody>
      </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000"/>
                                        <p:tgtEl>
                                          <p:spTgt spid="117"/>
                                        </p:tgtEl>
                                        <p:attrNameLst>
                                          <p:attrName>ppt_w</p:attrName>
                                        </p:attrNameLst>
                                      </p:cBhvr>
                                      <p:tavLst>
                                        <p:tav fmla="" tm="0">
                                          <p:val>
                                            <p:strVal val="0"/>
                                          </p:val>
                                        </p:tav>
                                        <p:tav fmla="" tm="100000">
                                          <p:val>
                                            <p:strVal val="#ppt_w"/>
                                          </p:val>
                                        </p:tav>
                                      </p:tavLst>
                                    </p:anim>
                                    <p:anim calcmode="lin" valueType="num">
                                      <p:cBhvr additive="base">
                                        <p:cTn dur="1000"/>
                                        <p:tgtEl>
                                          <p:spTgt spid="117"/>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314c324d756_0_9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64" name="Google Shape;364;g314c324d756_0_98"/>
          <p:cNvSpPr/>
          <p:nvPr/>
        </p:nvSpPr>
        <p:spPr>
          <a:xfrm>
            <a:off x="1403648" y="6237312"/>
            <a:ext cx="38163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5" name="Google Shape;365;g314c324d756_0_98"/>
          <p:cNvSpPr/>
          <p:nvPr/>
        </p:nvSpPr>
        <p:spPr>
          <a:xfrm>
            <a:off x="4572000" y="3443827"/>
            <a:ext cx="6480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6" name="Google Shape;366;g314c324d756_0_98"/>
          <p:cNvSpPr/>
          <p:nvPr/>
        </p:nvSpPr>
        <p:spPr>
          <a:xfrm>
            <a:off x="5040052" y="2878211"/>
            <a:ext cx="2520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7" name="Google Shape;367;g314c324d756_0_98"/>
          <p:cNvSpPr/>
          <p:nvPr/>
        </p:nvSpPr>
        <p:spPr>
          <a:xfrm rot="10800000">
            <a:off x="5597088" y="2868270"/>
            <a:ext cx="2541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8" name="Google Shape;368;g314c324d756_0_98"/>
          <p:cNvSpPr/>
          <p:nvPr/>
        </p:nvSpPr>
        <p:spPr>
          <a:xfrm rot="10800000">
            <a:off x="5724148" y="3164686"/>
            <a:ext cx="2541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g314c324d756_0_98"/>
          <p:cNvSpPr/>
          <p:nvPr/>
        </p:nvSpPr>
        <p:spPr>
          <a:xfrm rot="-5400000">
            <a:off x="3653022" y="4526294"/>
            <a:ext cx="35661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g314c324d756_0_10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75" name="Google Shape;375;g314c324d756_0_108"/>
          <p:cNvSpPr/>
          <p:nvPr/>
        </p:nvSpPr>
        <p:spPr>
          <a:xfrm rot="10800000">
            <a:off x="4716032" y="5877320"/>
            <a:ext cx="29184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6" name="Google Shape;376;g314c324d756_0_108"/>
          <p:cNvSpPr/>
          <p:nvPr/>
        </p:nvSpPr>
        <p:spPr>
          <a:xfrm rot="-5400000">
            <a:off x="3023818" y="4401146"/>
            <a:ext cx="29523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7" name="Google Shape;377;g314c324d756_0_108"/>
          <p:cNvSpPr/>
          <p:nvPr/>
        </p:nvSpPr>
        <p:spPr>
          <a:xfrm>
            <a:off x="3974733" y="3146544"/>
            <a:ext cx="2520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378" name="Google Shape;378;g314c324d756_0_108"/>
          <p:cNvCxnSpPr/>
          <p:nvPr/>
        </p:nvCxnSpPr>
        <p:spPr>
          <a:xfrm flipH="1" rot="10800000">
            <a:off x="107504" y="1268760"/>
            <a:ext cx="1440300" cy="5400600"/>
          </a:xfrm>
          <a:prstGeom prst="straightConnector1">
            <a:avLst/>
          </a:prstGeom>
          <a:noFill/>
          <a:ln cap="flat" cmpd="sng" w="38100">
            <a:solidFill>
              <a:srgbClr val="FF0000"/>
            </a:solidFill>
            <a:prstDash val="solid"/>
            <a:round/>
            <a:headEnd len="sm" w="sm" type="none"/>
            <a:tailEnd len="sm" w="sm" type="none"/>
          </a:ln>
        </p:spPr>
      </p:cxnSp>
      <p:cxnSp>
        <p:nvCxnSpPr>
          <p:cNvPr id="379" name="Google Shape;379;g314c324d756_0_108"/>
          <p:cNvCxnSpPr/>
          <p:nvPr/>
        </p:nvCxnSpPr>
        <p:spPr>
          <a:xfrm rot="10800000">
            <a:off x="107364" y="1124624"/>
            <a:ext cx="1592700" cy="43206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314c324d756_0_11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85" name="Google Shape;385;g314c324d756_0_117"/>
          <p:cNvSpPr/>
          <p:nvPr/>
        </p:nvSpPr>
        <p:spPr>
          <a:xfrm rot="10800000">
            <a:off x="5004064" y="6309369"/>
            <a:ext cx="29184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6" name="Google Shape;386;g314c324d756_0_117"/>
          <p:cNvSpPr/>
          <p:nvPr/>
        </p:nvSpPr>
        <p:spPr>
          <a:xfrm rot="10800000">
            <a:off x="4572046" y="3573047"/>
            <a:ext cx="4320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7" name="Google Shape;387;g314c324d756_0_117"/>
          <p:cNvSpPr/>
          <p:nvPr/>
        </p:nvSpPr>
        <p:spPr>
          <a:xfrm>
            <a:off x="3635896" y="3573017"/>
            <a:ext cx="5040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8" name="Google Shape;388;g314c324d756_0_117"/>
          <p:cNvSpPr/>
          <p:nvPr/>
        </p:nvSpPr>
        <p:spPr>
          <a:xfrm rot="10800000">
            <a:off x="4571921" y="3285016"/>
            <a:ext cx="3768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9" name="Google Shape;389;g314c324d756_0_117"/>
          <p:cNvSpPr/>
          <p:nvPr/>
        </p:nvSpPr>
        <p:spPr>
          <a:xfrm>
            <a:off x="3788296" y="3273792"/>
            <a:ext cx="351600" cy="2991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0" name="Google Shape;390;g314c324d756_0_117"/>
          <p:cNvSpPr/>
          <p:nvPr/>
        </p:nvSpPr>
        <p:spPr>
          <a:xfrm rot="-5400000">
            <a:off x="2636202" y="4788646"/>
            <a:ext cx="34395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1" name="Google Shape;391;g314c324d756_0_117"/>
          <p:cNvSpPr/>
          <p:nvPr/>
        </p:nvSpPr>
        <p:spPr>
          <a:xfrm rot="10800000">
            <a:off x="4084675" y="2852967"/>
            <a:ext cx="432000" cy="28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314c324d756_0_12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397" name="Google Shape;397;g314c324d756_0_128"/>
          <p:cNvSpPr/>
          <p:nvPr/>
        </p:nvSpPr>
        <p:spPr>
          <a:xfrm rot="10800000">
            <a:off x="4428012" y="4293144"/>
            <a:ext cx="29523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8" name="Google Shape;398;g314c324d756_0_128"/>
          <p:cNvSpPr/>
          <p:nvPr/>
        </p:nvSpPr>
        <p:spPr>
          <a:xfrm rot="5400000">
            <a:off x="2755005" y="5293450"/>
            <a:ext cx="2193900" cy="648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g314c324d756_0_134"/>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04" name="Google Shape;404;g314c324d756_0_134"/>
          <p:cNvSpPr/>
          <p:nvPr/>
        </p:nvSpPr>
        <p:spPr>
          <a:xfrm rot="10800000">
            <a:off x="3924064" y="4581176"/>
            <a:ext cx="39984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5" name="Google Shape;405;g314c324d756_0_134"/>
          <p:cNvSpPr/>
          <p:nvPr/>
        </p:nvSpPr>
        <p:spPr>
          <a:xfrm>
            <a:off x="1403647" y="4342659"/>
            <a:ext cx="2070000" cy="432000"/>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6" name="Google Shape;406;g314c324d756_0_134"/>
          <p:cNvSpPr/>
          <p:nvPr/>
        </p:nvSpPr>
        <p:spPr>
          <a:xfrm rot="-4458111">
            <a:off x="3027890" y="3549610"/>
            <a:ext cx="1823932" cy="456179"/>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7" name="Google Shape;407;g314c324d756_0_134"/>
          <p:cNvSpPr/>
          <p:nvPr/>
        </p:nvSpPr>
        <p:spPr>
          <a:xfrm rot="-4458181">
            <a:off x="2383971" y="5671440"/>
            <a:ext cx="1862874" cy="456179"/>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g314c324d756_0_142"/>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13" name="Google Shape;413;g314c324d756_0_142"/>
          <p:cNvSpPr/>
          <p:nvPr/>
        </p:nvSpPr>
        <p:spPr>
          <a:xfrm rot="-10512564">
            <a:off x="244532" y="3161676"/>
            <a:ext cx="7942346" cy="432003"/>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14" name="Google Shape;414;g314c324d756_0_142"/>
          <p:cNvCxnSpPr/>
          <p:nvPr/>
        </p:nvCxnSpPr>
        <p:spPr>
          <a:xfrm rot="10800000">
            <a:off x="467440" y="3789000"/>
            <a:ext cx="4464600" cy="3069000"/>
          </a:xfrm>
          <a:prstGeom prst="straightConnector1">
            <a:avLst/>
          </a:prstGeom>
          <a:noFill/>
          <a:ln cap="flat" cmpd="sng" w="38100">
            <a:solidFill>
              <a:srgbClr val="FF0000"/>
            </a:solidFill>
            <a:prstDash val="solid"/>
            <a:round/>
            <a:headEnd len="sm" w="sm" type="none"/>
            <a:tailEnd len="sm" w="sm" type="none"/>
          </a:ln>
        </p:spPr>
      </p:cxnSp>
      <p:cxnSp>
        <p:nvCxnSpPr>
          <p:cNvPr id="415" name="Google Shape;415;g314c324d756_0_142"/>
          <p:cNvCxnSpPr/>
          <p:nvPr/>
        </p:nvCxnSpPr>
        <p:spPr>
          <a:xfrm flipH="1" rot="10800000">
            <a:off x="107504" y="4293060"/>
            <a:ext cx="5472600" cy="23763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g314c324d756_0_149"/>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21" name="Google Shape;421;g314c324d756_0_149"/>
          <p:cNvSpPr/>
          <p:nvPr/>
        </p:nvSpPr>
        <p:spPr>
          <a:xfrm rot="-2042583">
            <a:off x="3333670" y="5519956"/>
            <a:ext cx="3335919" cy="456138"/>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2" name="Google Shape;422;g314c324d756_0_149"/>
          <p:cNvSpPr/>
          <p:nvPr/>
        </p:nvSpPr>
        <p:spPr>
          <a:xfrm rot="-10149815">
            <a:off x="4455303" y="4174702"/>
            <a:ext cx="1665907" cy="431921"/>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3" name="Google Shape;423;g314c324d756_0_149"/>
          <p:cNvSpPr/>
          <p:nvPr/>
        </p:nvSpPr>
        <p:spPr>
          <a:xfrm>
            <a:off x="2987823" y="3457880"/>
            <a:ext cx="1008000" cy="995400"/>
          </a:xfrm>
          <a:prstGeom prst="ellipse">
            <a:avLst/>
          </a:prstGeom>
          <a:solidFill>
            <a:srgbClr val="FFFF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C</a:t>
            </a:r>
            <a:endParaRPr b="0" i="0" sz="1400" u="none" cap="none" strike="noStrike">
              <a:solidFill>
                <a:srgbClr val="000000"/>
              </a:solidFill>
              <a:latin typeface="Arial"/>
              <a:ea typeface="Arial"/>
              <a:cs typeface="Arial"/>
              <a:sym typeface="Arial"/>
            </a:endParaRPr>
          </a:p>
        </p:txBody>
      </p:sp>
      <p:sp>
        <p:nvSpPr>
          <p:cNvPr id="424" name="Google Shape;424;g314c324d756_0_149"/>
          <p:cNvSpPr txBox="1"/>
          <p:nvPr/>
        </p:nvSpPr>
        <p:spPr>
          <a:xfrm>
            <a:off x="2976136" y="4453302"/>
            <a:ext cx="1175400" cy="40020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4t ESO</a:t>
            </a:r>
            <a:endParaRPr b="1" i="0" sz="2000" u="none" cap="none" strike="noStrike">
              <a:solidFill>
                <a:srgbClr val="000000"/>
              </a:solidFill>
              <a:latin typeface="Calibri"/>
              <a:ea typeface="Calibri"/>
              <a:cs typeface="Calibri"/>
              <a:sym typeface="Calibri"/>
            </a:endParaRPr>
          </a:p>
        </p:txBody>
      </p:sp>
      <p:sp>
        <p:nvSpPr>
          <p:cNvPr id="425" name="Google Shape;425;g314c324d756_0_149"/>
          <p:cNvSpPr/>
          <p:nvPr/>
        </p:nvSpPr>
        <p:spPr>
          <a:xfrm rot="-2042275">
            <a:off x="6474175" y="4252809"/>
            <a:ext cx="767497" cy="456138"/>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6" name="Google Shape;426;g314c324d756_0_149"/>
          <p:cNvSpPr/>
          <p:nvPr/>
        </p:nvSpPr>
        <p:spPr>
          <a:xfrm rot="-10149919">
            <a:off x="5468682" y="3715121"/>
            <a:ext cx="1404436" cy="431921"/>
          </a:xfrm>
          <a:prstGeom prst="right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7" name="Google Shape;427;g314c324d756_0_149"/>
          <p:cNvSpPr/>
          <p:nvPr/>
        </p:nvSpPr>
        <p:spPr>
          <a:xfrm>
            <a:off x="4280153" y="3078935"/>
            <a:ext cx="1008000" cy="995400"/>
          </a:xfrm>
          <a:prstGeom prst="ellipse">
            <a:avLst/>
          </a:prstGeom>
          <a:solidFill>
            <a:srgbClr val="FFFF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B</a:t>
            </a:r>
            <a:endParaRPr b="1" i="0" sz="4000" u="none" cap="none" strike="noStrike">
              <a:solidFill>
                <a:srgbClr val="000000"/>
              </a:solidFill>
              <a:latin typeface="Calibri"/>
              <a:ea typeface="Calibri"/>
              <a:cs typeface="Calibri"/>
              <a:sym typeface="Calibri"/>
            </a:endParaRPr>
          </a:p>
        </p:txBody>
      </p:sp>
      <p:sp>
        <p:nvSpPr>
          <p:cNvPr id="428" name="Google Shape;428;g314c324d756_0_149"/>
          <p:cNvSpPr txBox="1"/>
          <p:nvPr/>
        </p:nvSpPr>
        <p:spPr>
          <a:xfrm>
            <a:off x="4060192" y="2665155"/>
            <a:ext cx="1448100" cy="40020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Batxillerat</a:t>
            </a:r>
            <a:endParaRPr b="1" i="0" sz="20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500"/>
                                        <p:tgtEl>
                                          <p:spTgt spid="423"/>
                                        </p:tgtEl>
                                        <p:attrNameLst>
                                          <p:attrName>ppt_w</p:attrName>
                                        </p:attrNameLst>
                                      </p:cBhvr>
                                      <p:tavLst>
                                        <p:tav fmla="" tm="0">
                                          <p:val>
                                            <p:strVal val="0"/>
                                          </p:val>
                                        </p:tav>
                                        <p:tav fmla="" tm="100000">
                                          <p:val>
                                            <p:strVal val="#ppt_w"/>
                                          </p:val>
                                        </p:tav>
                                      </p:tavLst>
                                    </p:anim>
                                    <p:anim calcmode="lin" valueType="num">
                                      <p:cBhvr additive="base">
                                        <p:cTn dur="500"/>
                                        <p:tgtEl>
                                          <p:spTgt spid="423"/>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500"/>
                                        <p:tgtEl>
                                          <p:spTgt spid="424"/>
                                        </p:tgtEl>
                                        <p:attrNameLst>
                                          <p:attrName>ppt_w</p:attrName>
                                        </p:attrNameLst>
                                      </p:cBhvr>
                                      <p:tavLst>
                                        <p:tav fmla="" tm="0">
                                          <p:val>
                                            <p:strVal val="0"/>
                                          </p:val>
                                        </p:tav>
                                        <p:tav fmla="" tm="100000">
                                          <p:val>
                                            <p:strVal val="#ppt_w"/>
                                          </p:val>
                                        </p:tav>
                                      </p:tavLst>
                                    </p:anim>
                                    <p:anim calcmode="lin" valueType="num">
                                      <p:cBhvr additive="base">
                                        <p:cTn dur="500"/>
                                        <p:tgtEl>
                                          <p:spTgt spid="424"/>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500"/>
                                        <p:tgtEl>
                                          <p:spTgt spid="427"/>
                                        </p:tgtEl>
                                        <p:attrNameLst>
                                          <p:attrName>ppt_w</p:attrName>
                                        </p:attrNameLst>
                                      </p:cBhvr>
                                      <p:tavLst>
                                        <p:tav fmla="" tm="0">
                                          <p:val>
                                            <p:strVal val="0"/>
                                          </p:val>
                                        </p:tav>
                                        <p:tav fmla="" tm="100000">
                                          <p:val>
                                            <p:strVal val="#ppt_w"/>
                                          </p:val>
                                        </p:tav>
                                      </p:tavLst>
                                    </p:anim>
                                    <p:anim calcmode="lin" valueType="num">
                                      <p:cBhvr additive="base">
                                        <p:cTn dur="500"/>
                                        <p:tgtEl>
                                          <p:spTgt spid="427"/>
                                        </p:tgtEl>
                                        <p:attrNameLst>
                                          <p:attrName>ppt_h</p:attrName>
                                        </p:attrNameLst>
                                      </p:cBhvr>
                                      <p:tavLst>
                                        <p:tav fmla="" tm="0">
                                          <p:val>
                                            <p:strVal val="0"/>
                                          </p:val>
                                        </p:tav>
                                        <p:tav fmla="" tm="100000">
                                          <p:val>
                                            <p:strVal val="#ppt_h"/>
                                          </p:val>
                                        </p:tav>
                                      </p:tavLst>
                                    </p:anim>
                                  </p:childTnLst>
                                </p:cTn>
                              </p:par>
                            </p:childTnLst>
                          </p:cTn>
                        </p:par>
                        <p:par>
                          <p:cTn fill="hold">
                            <p:stCondLst>
                              <p:cond delay="5500"/>
                            </p:stCondLst>
                            <p:childTnLst>
                              <p:par>
                                <p:cTn fill="hold" nodeType="afterEffect" presetClass="entr" presetID="23" presetSubtype="16">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500"/>
                                        <p:tgtEl>
                                          <p:spTgt spid="428"/>
                                        </p:tgtEl>
                                        <p:attrNameLst>
                                          <p:attrName>ppt_w</p:attrName>
                                        </p:attrNameLst>
                                      </p:cBhvr>
                                      <p:tavLst>
                                        <p:tav fmla="" tm="0">
                                          <p:val>
                                            <p:strVal val="0"/>
                                          </p:val>
                                        </p:tav>
                                        <p:tav fmla="" tm="100000">
                                          <p:val>
                                            <p:strVal val="#ppt_w"/>
                                          </p:val>
                                        </p:tav>
                                      </p:tavLst>
                                    </p:anim>
                                    <p:anim calcmode="lin" valueType="num">
                                      <p:cBhvr additive="base">
                                        <p:cTn dur="500"/>
                                        <p:tgtEl>
                                          <p:spTgt spid="4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314c324d756_0_161"/>
          <p:cNvSpPr/>
          <p:nvPr/>
        </p:nvSpPr>
        <p:spPr>
          <a:xfrm>
            <a:off x="0" y="0"/>
            <a:ext cx="9144000" cy="6858000"/>
          </a:xfrm>
          <a:prstGeom prst="rect">
            <a:avLst/>
          </a:prstGeom>
          <a:gradFill>
            <a:gsLst>
              <a:gs pos="0">
                <a:srgbClr val="992D2B"/>
              </a:gs>
              <a:gs pos="80000">
                <a:srgbClr val="C93D39"/>
              </a:gs>
              <a:gs pos="100000">
                <a:srgbClr val="CD3A36"/>
              </a:gs>
            </a:gsLst>
            <a:lin ang="16200038" scaled="0"/>
          </a:gradFill>
          <a:ln cap="flat" cmpd="sng" w="9525">
            <a:solidFill>
              <a:srgbClr val="BD4B48"/>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434" name="Google Shape;434;g314c324d756_0_161"/>
          <p:cNvSpPr txBox="1"/>
          <p:nvPr/>
        </p:nvSpPr>
        <p:spPr>
          <a:xfrm>
            <a:off x="395536" y="1659285"/>
            <a:ext cx="8352900" cy="446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ca-ES" sz="7200" u="none" cap="none" strike="noStrike">
                <a:solidFill>
                  <a:srgbClr val="FFFF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FFFF00"/>
                </a:solidFill>
                <a:latin typeface="Arial"/>
                <a:ea typeface="Arial"/>
                <a:cs typeface="Arial"/>
                <a:sym typeface="Arial"/>
              </a:rPr>
              <a:t>1r ESO i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FFFF00"/>
                </a:solidFill>
                <a:latin typeface="Arial"/>
                <a:ea typeface="Arial"/>
                <a:cs typeface="Arial"/>
                <a:sym typeface="Arial"/>
              </a:rPr>
              <a:t>Acollida (3 CAC)</a:t>
            </a:r>
            <a:endParaRPr b="1" i="0" sz="60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200"/>
              <a:buFont typeface="Arial"/>
              <a:buNone/>
            </a:pPr>
            <a:r>
              <a:rPr b="1" i="0" lang="ca-ES" sz="7200" u="none" cap="none" strike="noStrike">
                <a:solidFill>
                  <a:srgbClr val="FFFF00"/>
                </a:solidFill>
                <a:latin typeface="Arial"/>
                <a:ea typeface="Arial"/>
                <a:cs typeface="Arial"/>
                <a:sym typeface="Arial"/>
              </a:rPr>
              <a:t>(Zona vermella)</a:t>
            </a:r>
            <a:endParaRPr b="1" i="0" sz="7200" u="none" cap="none" strike="noStrike">
              <a:solidFill>
                <a:srgbClr val="FFFF00"/>
              </a:solidFill>
              <a:latin typeface="Arial"/>
              <a:ea typeface="Arial"/>
              <a:cs typeface="Arial"/>
              <a:sym typeface="Arial"/>
            </a:endParaRPr>
          </a:p>
        </p:txBody>
      </p:sp>
      <p:pic>
        <p:nvPicPr>
          <p:cNvPr id="435" name="Google Shape;435;g314c324d756_0_161"/>
          <p:cNvPicPr preferRelativeResize="0"/>
          <p:nvPr/>
        </p:nvPicPr>
        <p:blipFill rotWithShape="1">
          <a:blip r:embed="rId3">
            <a:alphaModFix/>
          </a:blip>
          <a:srcRect b="0" l="0" r="0" t="0"/>
          <a:stretch/>
        </p:blipFill>
        <p:spPr>
          <a:xfrm>
            <a:off x="6643702" y="214290"/>
            <a:ext cx="2233613" cy="23320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25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g314c324d756_0_16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41" name="Google Shape;441;g314c324d756_0_167"/>
          <p:cNvSpPr/>
          <p:nvPr/>
        </p:nvSpPr>
        <p:spPr>
          <a:xfrm rot="10800000">
            <a:off x="4428008" y="3321012"/>
            <a:ext cx="216000" cy="216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2" name="Google Shape;442;g314c324d756_0_167"/>
          <p:cNvSpPr/>
          <p:nvPr/>
        </p:nvSpPr>
        <p:spPr>
          <a:xfrm rot="10800000">
            <a:off x="4572064" y="3646562"/>
            <a:ext cx="576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3" name="Google Shape;443;g314c324d756_0_167"/>
          <p:cNvSpPr/>
          <p:nvPr/>
        </p:nvSpPr>
        <p:spPr>
          <a:xfrm>
            <a:off x="3995936" y="3273762"/>
            <a:ext cx="216000" cy="2634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4" name="Google Shape;444;g314c324d756_0_167"/>
          <p:cNvSpPr/>
          <p:nvPr/>
        </p:nvSpPr>
        <p:spPr>
          <a:xfrm>
            <a:off x="3491880" y="3646665"/>
            <a:ext cx="612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5" name="Google Shape;445;g314c324d756_0_167"/>
          <p:cNvSpPr/>
          <p:nvPr/>
        </p:nvSpPr>
        <p:spPr>
          <a:xfrm>
            <a:off x="2627784" y="4653136"/>
            <a:ext cx="1170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6" name="Google Shape;446;g314c324d756_0_167"/>
          <p:cNvSpPr/>
          <p:nvPr/>
        </p:nvSpPr>
        <p:spPr>
          <a:xfrm rot="5400000">
            <a:off x="3251395" y="4422070"/>
            <a:ext cx="2193900" cy="396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7" name="Google Shape;447;g314c324d756_0_167"/>
          <p:cNvSpPr/>
          <p:nvPr/>
        </p:nvSpPr>
        <p:spPr>
          <a:xfrm rot="10800000">
            <a:off x="151900" y="5805312"/>
            <a:ext cx="3998400" cy="432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g314c324d756_0_17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53" name="Google Shape;453;g314c324d756_0_178"/>
          <p:cNvSpPr/>
          <p:nvPr/>
        </p:nvSpPr>
        <p:spPr>
          <a:xfrm rot="-5400000">
            <a:off x="2996352" y="5148796"/>
            <a:ext cx="2719200" cy="432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4" name="Google Shape;454;g314c324d756_0_178"/>
          <p:cNvSpPr/>
          <p:nvPr/>
        </p:nvSpPr>
        <p:spPr>
          <a:xfrm rot="10800000">
            <a:off x="3931941" y="3646562"/>
            <a:ext cx="576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3"/>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 name="Google Shape;126;p3"/>
          <p:cNvPicPr preferRelativeResize="0"/>
          <p:nvPr/>
        </p:nvPicPr>
        <p:blipFill rotWithShape="1">
          <a:blip r:embed="rId3">
            <a:alphaModFix/>
          </a:blip>
          <a:srcRect b="0" l="0" r="0" t="0"/>
          <a:stretch/>
        </p:blipFill>
        <p:spPr>
          <a:xfrm>
            <a:off x="74630" y="7937"/>
            <a:ext cx="2076450" cy="685800"/>
          </a:xfrm>
          <a:prstGeom prst="rect">
            <a:avLst/>
          </a:prstGeom>
          <a:noFill/>
          <a:ln>
            <a:noFill/>
          </a:ln>
        </p:spPr>
      </p:pic>
      <p:sp>
        <p:nvSpPr>
          <p:cNvPr id="127" name="Google Shape;127;p3"/>
          <p:cNvSpPr txBox="1"/>
          <p:nvPr/>
        </p:nvSpPr>
        <p:spPr>
          <a:xfrm>
            <a:off x="1283874" y="454556"/>
            <a:ext cx="7889930" cy="382156"/>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E3D0A2"/>
              </a:buClr>
              <a:buSzPts val="2400"/>
              <a:buFont typeface="Verdana"/>
              <a:buNone/>
            </a:pPr>
            <a:r>
              <a:rPr b="0" i="0" lang="ca-ES" sz="2400" u="none" cap="none" strike="noStrike">
                <a:solidFill>
                  <a:srgbClr val="E3D0A2"/>
                </a:solidFill>
                <a:latin typeface="Verdana"/>
                <a:ea typeface="Verdana"/>
                <a:cs typeface="Verdana"/>
                <a:sym typeface="Verdana"/>
              </a:rPr>
              <a:t>SESSIÓ TUTORIA ALUMNAT</a:t>
            </a:r>
            <a:endParaRPr b="0" i="0" sz="2400" u="none" cap="none" strike="noStrike">
              <a:solidFill>
                <a:srgbClr val="E3D0A2"/>
              </a:solidFill>
              <a:latin typeface="Verdana"/>
              <a:ea typeface="Verdana"/>
              <a:cs typeface="Verdana"/>
              <a:sym typeface="Verdana"/>
            </a:endParaRPr>
          </a:p>
        </p:txBody>
      </p:sp>
      <p:sp>
        <p:nvSpPr>
          <p:cNvPr id="128" name="Google Shape;128;p3"/>
          <p:cNvSpPr/>
          <p:nvPr/>
        </p:nvSpPr>
        <p:spPr>
          <a:xfrm>
            <a:off x="29804" y="836712"/>
            <a:ext cx="9144000"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La Gente De Negocios Que Forman Un Círculo Ilustraciones svg, vectoriales,  clip art vectorizado libre de derechos. Image 64164523" id="129" name="Google Shape;129;p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La Gente De Negocios Que Forman Un Círculo Ilustraciones svg, vectoriales,  clip art vectorizado libre de derechos. Image 64164523" id="130" name="Google Shape;130;p3"/>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3"/>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494429"/>
              </a:buClr>
              <a:buSzPts val="900"/>
              <a:buFont typeface="Arial"/>
              <a:buNone/>
            </a:pPr>
            <a:r>
              <a:rPr b="1" i="0" lang="ca-ES" sz="900" u="none" cap="none" strike="noStrike">
                <a:solidFill>
                  <a:srgbClr val="494429"/>
                </a:solidFill>
                <a:latin typeface="Arial"/>
                <a:ea typeface="Arial"/>
                <a:cs typeface="Arial"/>
                <a:sym typeface="Arial"/>
              </a:rPr>
              <a:t>COORDINACIÓ PREVENCIÓ DE RISCOS</a:t>
            </a:r>
            <a:endParaRPr b="1" i="0" sz="900" u="none" cap="none" strike="noStrike">
              <a:solidFill>
                <a:srgbClr val="494429"/>
              </a:solidFill>
              <a:latin typeface="Arial"/>
              <a:ea typeface="Arial"/>
              <a:cs typeface="Arial"/>
              <a:sym typeface="Arial"/>
            </a:endParaRPr>
          </a:p>
        </p:txBody>
      </p:sp>
      <p:sp>
        <p:nvSpPr>
          <p:cNvPr descr="Compañeros De Clase Sonrientes Escuchando Conferencias En La Sala De  Geografía. Niños Sentados En Pupitres En El Aula. Alumnos Que Estudian En  La Escuela Primaria. Ilustración De Vector De Estilo De Dibujos" id="132" name="Google Shape;132;p3"/>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3"/>
          <p:cNvSpPr/>
          <p:nvPr/>
        </p:nvSpPr>
        <p:spPr>
          <a:xfrm>
            <a:off x="899592" y="1688451"/>
            <a:ext cx="2159703" cy="518636"/>
          </a:xfrm>
          <a:prstGeom prst="downArrowCallout">
            <a:avLst>
              <a:gd fmla="val 25000" name="adj1"/>
              <a:gd fmla="val 25000" name="adj2"/>
              <a:gd fmla="val 25000" name="adj3"/>
              <a:gd fmla="val 64977" name="adj4"/>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EVACUACIÓ</a:t>
            </a:r>
            <a:endParaRPr b="0" i="0" sz="1600" u="none" cap="none" strike="noStrike">
              <a:solidFill>
                <a:srgbClr val="000000"/>
              </a:solidFill>
              <a:latin typeface="Arial"/>
              <a:ea typeface="Arial"/>
              <a:cs typeface="Arial"/>
              <a:sym typeface="Arial"/>
            </a:endParaRPr>
          </a:p>
        </p:txBody>
      </p:sp>
      <p:sp>
        <p:nvSpPr>
          <p:cNvPr id="134" name="Google Shape;134;p3"/>
          <p:cNvSpPr txBox="1"/>
          <p:nvPr/>
        </p:nvSpPr>
        <p:spPr>
          <a:xfrm>
            <a:off x="0" y="984693"/>
            <a:ext cx="9121440" cy="382156"/>
          </a:xfrm>
          <a:prstGeom prst="rect">
            <a:avLst/>
          </a:prstGeom>
          <a:noFill/>
          <a:ln>
            <a:noFill/>
          </a:ln>
        </p:spPr>
        <p:txBody>
          <a:bodyPr anchorCtr="0" anchor="t" bIns="0" lIns="0" spcFirstLastPara="1" rIns="0" wrap="square" tIns="12700">
            <a:spAutoFit/>
          </a:bodyPr>
          <a:lstStyle/>
          <a:p>
            <a:pPr indent="0" lvl="0" marL="53975" marR="0" rtl="0" algn="ctr">
              <a:lnSpc>
                <a:spcPct val="100000"/>
              </a:lnSpc>
              <a:spcBef>
                <a:spcPts val="0"/>
              </a:spcBef>
              <a:spcAft>
                <a:spcPts val="0"/>
              </a:spcAft>
              <a:buClr>
                <a:srgbClr val="494429"/>
              </a:buClr>
              <a:buSzPts val="2400"/>
              <a:buFont typeface="Verdana"/>
              <a:buNone/>
            </a:pPr>
            <a:r>
              <a:rPr b="1" i="0" lang="ca-ES" sz="2400">
                <a:solidFill>
                  <a:srgbClr val="494429"/>
                </a:solidFill>
                <a:latin typeface="Verdana"/>
                <a:ea typeface="Verdana"/>
                <a:cs typeface="Verdana"/>
                <a:sym typeface="Verdana"/>
              </a:rPr>
              <a:t>4</a:t>
            </a:r>
            <a:r>
              <a:rPr b="1" i="0" lang="ca-ES" sz="2400" u="none" cap="none" strike="noStrike">
                <a:solidFill>
                  <a:srgbClr val="494429"/>
                </a:solidFill>
                <a:latin typeface="Verdana"/>
                <a:ea typeface="Verdana"/>
                <a:cs typeface="Verdana"/>
                <a:sym typeface="Verdana"/>
              </a:rPr>
              <a:t>- SENYALS</a:t>
            </a:r>
            <a:endParaRPr b="1" i="0" sz="2400" u="none" cap="none" strike="noStrike">
              <a:solidFill>
                <a:srgbClr val="494429"/>
              </a:solidFill>
              <a:latin typeface="Verdana"/>
              <a:ea typeface="Verdana"/>
              <a:cs typeface="Verdana"/>
              <a:sym typeface="Verdana"/>
            </a:endParaRPr>
          </a:p>
        </p:txBody>
      </p:sp>
      <p:sp>
        <p:nvSpPr>
          <p:cNvPr id="135" name="Google Shape;135;p3"/>
          <p:cNvSpPr/>
          <p:nvPr/>
        </p:nvSpPr>
        <p:spPr>
          <a:xfrm>
            <a:off x="5652120" y="1688451"/>
            <a:ext cx="2424567" cy="518636"/>
          </a:xfrm>
          <a:prstGeom prst="downArrowCallout">
            <a:avLst>
              <a:gd fmla="val 25000" name="adj1"/>
              <a:gd fmla="val 25000" name="adj2"/>
              <a:gd fmla="val 25000" name="adj3"/>
              <a:gd fmla="val 64977" name="adj4"/>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600" u="none" cap="none" strike="noStrike">
                <a:solidFill>
                  <a:srgbClr val="000000"/>
                </a:solidFill>
                <a:latin typeface="Arial"/>
                <a:ea typeface="Arial"/>
                <a:cs typeface="Arial"/>
                <a:sym typeface="Arial"/>
              </a:rPr>
              <a:t>CONFINAMENT</a:t>
            </a:r>
            <a:endParaRPr b="0" i="0" sz="1600" u="none" cap="none" strike="noStrike">
              <a:solidFill>
                <a:srgbClr val="000000"/>
              </a:solidFill>
              <a:latin typeface="Arial"/>
              <a:ea typeface="Arial"/>
              <a:cs typeface="Arial"/>
              <a:sym typeface="Arial"/>
            </a:endParaRPr>
          </a:p>
        </p:txBody>
      </p:sp>
      <p:pic>
        <p:nvPicPr>
          <p:cNvPr descr="LOS ASTRONAUTAS: INFORMACIÓN ENTREGA DE TRABAJOS Y NOTAS" id="136" name="Google Shape;136;p3"/>
          <p:cNvPicPr preferRelativeResize="0"/>
          <p:nvPr/>
        </p:nvPicPr>
        <p:blipFill rotWithShape="1">
          <a:blip r:embed="rId4">
            <a:alphaModFix/>
          </a:blip>
          <a:srcRect b="0" l="0" r="0" t="0"/>
          <a:stretch/>
        </p:blipFill>
        <p:spPr>
          <a:xfrm>
            <a:off x="5905257" y="2294058"/>
            <a:ext cx="2171430" cy="1855022"/>
          </a:xfrm>
          <a:prstGeom prst="rect">
            <a:avLst/>
          </a:prstGeom>
          <a:noFill/>
          <a:ln>
            <a:noFill/>
          </a:ln>
        </p:spPr>
      </p:pic>
      <p:sp>
        <p:nvSpPr>
          <p:cNvPr id="137" name="Google Shape;137;p3"/>
          <p:cNvSpPr txBox="1"/>
          <p:nvPr/>
        </p:nvSpPr>
        <p:spPr>
          <a:xfrm>
            <a:off x="4883997" y="4312544"/>
            <a:ext cx="3960812"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a-ES" sz="2400" u="sng" cap="none" strike="noStrike">
                <a:solidFill>
                  <a:srgbClr val="000000"/>
                </a:solidFill>
                <a:latin typeface="Calibri"/>
                <a:ea typeface="Calibri"/>
                <a:cs typeface="Calibri"/>
                <a:sym typeface="Calibri"/>
                <a:hlinkClick r:id="rId5">
                  <a:extLst>
                    <a:ext uri="{A12FA001-AC4F-418D-AE19-62706E023703}">
                      <ahyp:hlinkClr val="tx"/>
                    </a:ext>
                  </a:extLst>
                </a:hlinkClick>
              </a:rPr>
              <a:t>Sirena canvi de classe intermitent (2 minuts)</a:t>
            </a:r>
            <a:endParaRPr b="0" i="0" sz="1400" u="none" cap="none" strike="noStrike">
              <a:solidFill>
                <a:srgbClr val="000000"/>
              </a:solidFill>
              <a:latin typeface="Arial"/>
              <a:ea typeface="Arial"/>
              <a:cs typeface="Arial"/>
              <a:sym typeface="Arial"/>
            </a:endParaRPr>
          </a:p>
        </p:txBody>
      </p:sp>
      <p:pic>
        <p:nvPicPr>
          <p:cNvPr descr="Cede el paso a los vehículos de emergencia y Salva vidas | Periodico  Oficial del PRM" id="138" name="Google Shape;138;p3"/>
          <p:cNvPicPr preferRelativeResize="0"/>
          <p:nvPr/>
        </p:nvPicPr>
        <p:blipFill rotWithShape="1">
          <a:blip r:embed="rId6">
            <a:alphaModFix/>
          </a:blip>
          <a:srcRect b="0" l="0" r="0" t="0"/>
          <a:stretch/>
        </p:blipFill>
        <p:spPr>
          <a:xfrm>
            <a:off x="620451" y="2376926"/>
            <a:ext cx="2774954" cy="1498476"/>
          </a:xfrm>
          <a:prstGeom prst="rect">
            <a:avLst/>
          </a:prstGeom>
          <a:noFill/>
          <a:ln>
            <a:noFill/>
          </a:ln>
        </p:spPr>
      </p:pic>
      <p:sp>
        <p:nvSpPr>
          <p:cNvPr id="139" name="Google Shape;139;p3"/>
          <p:cNvSpPr txBox="1"/>
          <p:nvPr/>
        </p:nvSpPr>
        <p:spPr>
          <a:xfrm>
            <a:off x="331978" y="3712400"/>
            <a:ext cx="335190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i="0" lang="ca-ES" sz="2400" u="sng" cap="none" strike="noStrike">
                <a:solidFill>
                  <a:srgbClr val="000000"/>
                </a:solidFill>
                <a:latin typeface="Calibri"/>
                <a:ea typeface="Calibri"/>
                <a:cs typeface="Calibri"/>
                <a:sym typeface="Calibri"/>
                <a:hlinkClick r:id="rId7">
                  <a:extLst>
                    <a:ext uri="{A12FA001-AC4F-418D-AE19-62706E023703}">
                      <ahyp:hlinkClr val="tx"/>
                    </a:ext>
                  </a:extLst>
                </a:hlinkClick>
              </a:rPr>
              <a:t>És un so agut </a:t>
            </a:r>
            <a:endParaRPr b="0" i="0" sz="1400" u="sng" cap="none" strike="noStrike">
              <a:solidFill>
                <a:srgbClr val="000000"/>
              </a:solidFill>
              <a:latin typeface="Arial"/>
              <a:ea typeface="Arial"/>
              <a:cs typeface="Arial"/>
              <a:sym typeface="Arial"/>
              <a:hlinkClick r:id="rId8">
                <a:extLst>
                  <a:ext uri="{A12FA001-AC4F-418D-AE19-62706E023703}">
                    <ahyp:hlinkClr val="tx"/>
                  </a:ext>
                </a:extLst>
              </a:hlinkClick>
            </a:endParaRPr>
          </a:p>
        </p:txBody>
      </p:sp>
      <p:sp>
        <p:nvSpPr>
          <p:cNvPr id="140" name="Google Shape;140;p3"/>
          <p:cNvSpPr/>
          <p:nvPr/>
        </p:nvSpPr>
        <p:spPr>
          <a:xfrm>
            <a:off x="429650" y="5143500"/>
            <a:ext cx="3156556" cy="695265"/>
          </a:xfrm>
          <a:prstGeom prst="up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400" u="none" cap="none" strike="noStrike">
                <a:solidFill>
                  <a:schemeClr val="lt1"/>
                </a:solidFill>
                <a:latin typeface="Arial"/>
                <a:ea typeface="Arial"/>
                <a:cs typeface="Arial"/>
                <a:sym typeface="Arial"/>
              </a:rPr>
              <a:t>PREMEU PER ESCOLTAR</a:t>
            </a:r>
            <a:endParaRPr b="0" i="0" sz="1400" u="none" cap="none" strike="noStrike">
              <a:solidFill>
                <a:schemeClr val="lt1"/>
              </a:solidFill>
              <a:latin typeface="Arial"/>
              <a:ea typeface="Arial"/>
              <a:cs typeface="Arial"/>
              <a:sym typeface="Arial"/>
            </a:endParaRPr>
          </a:p>
        </p:txBody>
      </p:sp>
      <p:sp>
        <p:nvSpPr>
          <p:cNvPr id="141" name="Google Shape;141;p3"/>
          <p:cNvSpPr/>
          <p:nvPr/>
        </p:nvSpPr>
        <p:spPr>
          <a:xfrm>
            <a:off x="5286125" y="5229200"/>
            <a:ext cx="3156556" cy="695265"/>
          </a:xfrm>
          <a:prstGeom prst="up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400" u="none" cap="none" strike="noStrike">
                <a:solidFill>
                  <a:schemeClr val="lt1"/>
                </a:solidFill>
                <a:latin typeface="Arial"/>
                <a:ea typeface="Arial"/>
                <a:cs typeface="Arial"/>
                <a:sym typeface="Arial"/>
              </a:rPr>
              <a:t>PREMEU PER ESCOLTAR</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2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ppt_w</p:attrName>
                                        </p:attrNameLst>
                                      </p:cBhvr>
                                      <p:tavLst>
                                        <p:tav fmla="" tm="0">
                                          <p:val>
                                            <p:strVal val="0"/>
                                          </p:val>
                                        </p:tav>
                                        <p:tav fmla="" tm="100000">
                                          <p:val>
                                            <p:strVal val="#ppt_w"/>
                                          </p:val>
                                        </p:tav>
                                      </p:tavLst>
                                    </p:anim>
                                    <p:anim calcmode="lin" valueType="num">
                                      <p:cBhvr additive="base">
                                        <p:cTn dur="1000"/>
                                        <p:tgtEl>
                                          <p:spTgt spid="136"/>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1000"/>
                                        <p:tgtEl>
                                          <p:spTgt spid="138"/>
                                        </p:tgtEl>
                                        <p:attrNameLst>
                                          <p:attrName>ppt_w</p:attrName>
                                        </p:attrNameLst>
                                      </p:cBhvr>
                                      <p:tavLst>
                                        <p:tav fmla="" tm="0">
                                          <p:val>
                                            <p:strVal val="0"/>
                                          </p:val>
                                        </p:tav>
                                        <p:tav fmla="" tm="100000">
                                          <p:val>
                                            <p:strVal val="#ppt_w"/>
                                          </p:val>
                                        </p:tav>
                                      </p:tavLst>
                                    </p:anim>
                                    <p:anim calcmode="lin" valueType="num">
                                      <p:cBhvr additive="base">
                                        <p:cTn dur="1000"/>
                                        <p:tgtEl>
                                          <p:spTgt spid="138"/>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g314c324d756_0_184"/>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60" name="Google Shape;460;g314c324d756_0_184"/>
          <p:cNvSpPr/>
          <p:nvPr/>
        </p:nvSpPr>
        <p:spPr>
          <a:xfrm rot="-10157206">
            <a:off x="306293" y="5365716"/>
            <a:ext cx="8575878" cy="540427"/>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1" name="Google Shape;461;g314c324d756_0_184"/>
          <p:cNvSpPr/>
          <p:nvPr/>
        </p:nvSpPr>
        <p:spPr>
          <a:xfrm rot="-459433">
            <a:off x="46675" y="2564523"/>
            <a:ext cx="3176828" cy="504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g314c324d756_0_190"/>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67" name="Google Shape;467;g314c324d756_0_190"/>
          <p:cNvSpPr/>
          <p:nvPr/>
        </p:nvSpPr>
        <p:spPr>
          <a:xfrm>
            <a:off x="755576" y="4832334"/>
            <a:ext cx="1170000" cy="5409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8" name="Google Shape;468;g314c324d756_0_190"/>
          <p:cNvSpPr/>
          <p:nvPr/>
        </p:nvSpPr>
        <p:spPr>
          <a:xfrm rot="-5400000">
            <a:off x="1430878" y="4102724"/>
            <a:ext cx="1889700" cy="504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9" name="Google Shape;469;g314c324d756_0_190"/>
          <p:cNvSpPr/>
          <p:nvPr/>
        </p:nvSpPr>
        <p:spPr>
          <a:xfrm rot="10800000">
            <a:off x="1930517" y="3051275"/>
            <a:ext cx="576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g314c324d756_0_19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75" name="Google Shape;475;g314c324d756_0_197"/>
          <p:cNvSpPr/>
          <p:nvPr/>
        </p:nvSpPr>
        <p:spPr>
          <a:xfrm rot="9111168">
            <a:off x="6252842" y="4028379"/>
            <a:ext cx="2138049" cy="5382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6" name="Google Shape;476;g314c324d756_0_197"/>
          <p:cNvSpPr/>
          <p:nvPr/>
        </p:nvSpPr>
        <p:spPr>
          <a:xfrm>
            <a:off x="2987823" y="3457880"/>
            <a:ext cx="1008000" cy="995400"/>
          </a:xfrm>
          <a:prstGeom prst="ellipse">
            <a:avLst/>
          </a:prstGeom>
          <a:solidFill>
            <a:srgbClr val="FF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C</a:t>
            </a:r>
            <a:endParaRPr b="0" i="0" sz="1400" u="none" cap="none" strike="noStrike">
              <a:solidFill>
                <a:srgbClr val="000000"/>
              </a:solidFill>
              <a:latin typeface="Arial"/>
              <a:ea typeface="Arial"/>
              <a:cs typeface="Arial"/>
              <a:sym typeface="Arial"/>
            </a:endParaRPr>
          </a:p>
        </p:txBody>
      </p:sp>
      <p:sp>
        <p:nvSpPr>
          <p:cNvPr id="477" name="Google Shape;477;g314c324d756_0_197"/>
          <p:cNvSpPr txBox="1"/>
          <p:nvPr/>
        </p:nvSpPr>
        <p:spPr>
          <a:xfrm>
            <a:off x="2976136" y="4453302"/>
            <a:ext cx="1175400" cy="400200"/>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1r ESO</a:t>
            </a:r>
            <a:endParaRPr b="1" i="0" sz="2000" u="none" cap="none" strike="noStrike">
              <a:solidFill>
                <a:srgbClr val="000000"/>
              </a:solidFill>
              <a:latin typeface="Calibri"/>
              <a:ea typeface="Calibri"/>
              <a:cs typeface="Calibri"/>
              <a:sym typeface="Calibri"/>
            </a:endParaRPr>
          </a:p>
        </p:txBody>
      </p:sp>
      <p:sp>
        <p:nvSpPr>
          <p:cNvPr id="478" name="Google Shape;478;g314c324d756_0_197"/>
          <p:cNvSpPr/>
          <p:nvPr/>
        </p:nvSpPr>
        <p:spPr>
          <a:xfrm rot="-9514867">
            <a:off x="4453638" y="4254895"/>
            <a:ext cx="1643830" cy="451139"/>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500"/>
                                        <p:tgtEl>
                                          <p:spTgt spid="476"/>
                                        </p:tgtEl>
                                        <p:attrNameLst>
                                          <p:attrName>ppt_w</p:attrName>
                                        </p:attrNameLst>
                                      </p:cBhvr>
                                      <p:tavLst>
                                        <p:tav fmla="" tm="0">
                                          <p:val>
                                            <p:strVal val="0"/>
                                          </p:val>
                                        </p:tav>
                                        <p:tav fmla="" tm="100000">
                                          <p:val>
                                            <p:strVal val="#ppt_w"/>
                                          </p:val>
                                        </p:tav>
                                      </p:tavLst>
                                    </p:anim>
                                    <p:anim calcmode="lin" valueType="num">
                                      <p:cBhvr additive="base">
                                        <p:cTn dur="500"/>
                                        <p:tgtEl>
                                          <p:spTgt spid="476"/>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500"/>
                                        <p:tgtEl>
                                          <p:spTgt spid="477"/>
                                        </p:tgtEl>
                                        <p:attrNameLst>
                                          <p:attrName>ppt_w</p:attrName>
                                        </p:attrNameLst>
                                      </p:cBhvr>
                                      <p:tavLst>
                                        <p:tav fmla="" tm="0">
                                          <p:val>
                                            <p:strVal val="0"/>
                                          </p:val>
                                        </p:tav>
                                        <p:tav fmla="" tm="100000">
                                          <p:val>
                                            <p:strVal val="#ppt_w"/>
                                          </p:val>
                                        </p:tav>
                                      </p:tavLst>
                                    </p:anim>
                                    <p:anim calcmode="lin" valueType="num">
                                      <p:cBhvr additive="base">
                                        <p:cTn dur="500"/>
                                        <p:tgtEl>
                                          <p:spTgt spid="477"/>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314c324d756_0_205"/>
          <p:cNvSpPr/>
          <p:nvPr/>
        </p:nvSpPr>
        <p:spPr>
          <a:xfrm>
            <a:off x="0" y="0"/>
            <a:ext cx="9144000" cy="6858000"/>
          </a:xfrm>
          <a:prstGeom prst="rect">
            <a:avLst/>
          </a:prstGeom>
          <a:gradFill>
            <a:gsLst>
              <a:gs pos="0">
                <a:srgbClr val="759336"/>
              </a:gs>
              <a:gs pos="80000">
                <a:srgbClr val="99C247"/>
              </a:gs>
              <a:gs pos="100000">
                <a:srgbClr val="9BC545"/>
              </a:gs>
            </a:gsLst>
            <a:lin ang="16200038" scaled="0"/>
          </a:gradFill>
          <a:ln cap="flat" cmpd="sng" w="9525">
            <a:solidFill>
              <a:srgbClr val="97B853"/>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484" name="Google Shape;484;g314c324d756_0_205"/>
          <p:cNvSpPr txBox="1"/>
          <p:nvPr/>
        </p:nvSpPr>
        <p:spPr>
          <a:xfrm>
            <a:off x="395536" y="1659285"/>
            <a:ext cx="8352900" cy="446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000000"/>
                </a:solidFill>
                <a:latin typeface="Arial"/>
                <a:ea typeface="Arial"/>
                <a:cs typeface="Arial"/>
                <a:sym typeface="Arial"/>
              </a:rPr>
              <a:t>GA1, AF1, Desdoblament</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(Zona verda)</a:t>
            </a:r>
            <a:endParaRPr b="1" i="0" sz="7200" u="none" cap="none" strike="noStrike">
              <a:solidFill>
                <a:srgbClr val="000000"/>
              </a:solidFill>
              <a:latin typeface="Arial"/>
              <a:ea typeface="Arial"/>
              <a:cs typeface="Arial"/>
              <a:sym typeface="Arial"/>
            </a:endParaRPr>
          </a:p>
        </p:txBody>
      </p:sp>
      <p:pic>
        <p:nvPicPr>
          <p:cNvPr id="485" name="Google Shape;485;g314c324d756_0_205"/>
          <p:cNvPicPr preferRelativeResize="0"/>
          <p:nvPr/>
        </p:nvPicPr>
        <p:blipFill rotWithShape="1">
          <a:blip r:embed="rId3">
            <a:alphaModFix/>
          </a:blip>
          <a:srcRect b="0" l="0" r="0" t="0"/>
          <a:stretch/>
        </p:blipFill>
        <p:spPr>
          <a:xfrm>
            <a:off x="4499992" y="72290"/>
            <a:ext cx="4516016" cy="16516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25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g314c324d756_0_211"/>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491" name="Google Shape;491;g314c324d756_0_211"/>
          <p:cNvSpPr/>
          <p:nvPr/>
        </p:nvSpPr>
        <p:spPr>
          <a:xfrm>
            <a:off x="1547664" y="6021288"/>
            <a:ext cx="27363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2" name="Google Shape;492;g314c324d756_0_211"/>
          <p:cNvSpPr/>
          <p:nvPr/>
        </p:nvSpPr>
        <p:spPr>
          <a:xfrm>
            <a:off x="4427984" y="3666645"/>
            <a:ext cx="585000" cy="288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3" name="Google Shape;493;g314c324d756_0_211"/>
          <p:cNvSpPr/>
          <p:nvPr/>
        </p:nvSpPr>
        <p:spPr>
          <a:xfrm>
            <a:off x="4572000" y="3522629"/>
            <a:ext cx="585000" cy="288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4" name="Google Shape;494;g314c324d756_0_211"/>
          <p:cNvSpPr/>
          <p:nvPr/>
        </p:nvSpPr>
        <p:spPr>
          <a:xfrm rot="5400000">
            <a:off x="3836444" y="4924180"/>
            <a:ext cx="2952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1000"/>
                                        <p:tgtEl>
                                          <p:spTgt spid="4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g314c324d756_0_219"/>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00" name="Google Shape;500;g314c324d756_0_219"/>
          <p:cNvSpPr/>
          <p:nvPr/>
        </p:nvSpPr>
        <p:spPr>
          <a:xfrm rot="-7761963">
            <a:off x="2148900" y="4833786"/>
            <a:ext cx="3960758" cy="538232"/>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1" name="Google Shape;501;g314c324d756_0_219"/>
          <p:cNvSpPr/>
          <p:nvPr/>
        </p:nvSpPr>
        <p:spPr>
          <a:xfrm rot="-826763">
            <a:off x="2704978" y="2904058"/>
            <a:ext cx="1704145" cy="540836"/>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2" name="Google Shape;502;g314c324d756_0_219"/>
          <p:cNvSpPr/>
          <p:nvPr/>
        </p:nvSpPr>
        <p:spPr>
          <a:xfrm rot="-7615795">
            <a:off x="4482116" y="1843339"/>
            <a:ext cx="572700" cy="43212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3" name="Google Shape;503;g314c324d756_0_219"/>
          <p:cNvSpPr/>
          <p:nvPr/>
        </p:nvSpPr>
        <p:spPr>
          <a:xfrm rot="10505611">
            <a:off x="1475682" y="1628912"/>
            <a:ext cx="2448271" cy="35830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314c324d756_0_22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09" name="Google Shape;509;g314c324d756_0_227"/>
          <p:cNvSpPr/>
          <p:nvPr/>
        </p:nvSpPr>
        <p:spPr>
          <a:xfrm rot="-2116637">
            <a:off x="2146446" y="5352660"/>
            <a:ext cx="3806010"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0" name="Google Shape;510;g314c324d756_0_227"/>
          <p:cNvSpPr/>
          <p:nvPr/>
        </p:nvSpPr>
        <p:spPr>
          <a:xfrm rot="-3514781">
            <a:off x="5515796" y="3609758"/>
            <a:ext cx="1233234" cy="54100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1" name="Google Shape;511;g314c324d756_0_227"/>
          <p:cNvSpPr/>
          <p:nvPr/>
        </p:nvSpPr>
        <p:spPr>
          <a:xfrm rot="-3878631">
            <a:off x="6933074" y="2455577"/>
            <a:ext cx="737664" cy="54080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2" name="Google Shape;512;g314c324d756_0_227"/>
          <p:cNvSpPr/>
          <p:nvPr/>
        </p:nvSpPr>
        <p:spPr>
          <a:xfrm>
            <a:off x="7583644" y="2006431"/>
            <a:ext cx="5889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g314c324d756_0_235"/>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18" name="Google Shape;518;g314c324d756_0_235"/>
          <p:cNvSpPr/>
          <p:nvPr/>
        </p:nvSpPr>
        <p:spPr>
          <a:xfrm>
            <a:off x="755576" y="4832334"/>
            <a:ext cx="11700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9" name="Google Shape;519;g314c324d756_0_235"/>
          <p:cNvSpPr/>
          <p:nvPr/>
        </p:nvSpPr>
        <p:spPr>
          <a:xfrm rot="-5400000">
            <a:off x="1430878" y="4102724"/>
            <a:ext cx="18897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0" name="Google Shape;520;g314c324d756_0_235"/>
          <p:cNvSpPr/>
          <p:nvPr/>
        </p:nvSpPr>
        <p:spPr>
          <a:xfrm rot="10800000">
            <a:off x="1930517" y="3051275"/>
            <a:ext cx="576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g314c324d756_0_242"/>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26" name="Google Shape;526;g314c324d756_0_242"/>
          <p:cNvSpPr/>
          <p:nvPr/>
        </p:nvSpPr>
        <p:spPr>
          <a:xfrm rot="10800000">
            <a:off x="6012225" y="6018214"/>
            <a:ext cx="27084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7" name="Google Shape;527;g314c324d756_0_242"/>
          <p:cNvSpPr/>
          <p:nvPr/>
        </p:nvSpPr>
        <p:spPr>
          <a:xfrm>
            <a:off x="4572000" y="3789040"/>
            <a:ext cx="1008000" cy="995400"/>
          </a:xfrm>
          <a:prstGeom prst="ellipse">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528" name="Google Shape;528;g314c324d756_0_242"/>
          <p:cNvSpPr txBox="1"/>
          <p:nvPr/>
        </p:nvSpPr>
        <p:spPr>
          <a:xfrm>
            <a:off x="3396496" y="4086696"/>
            <a:ext cx="1175400" cy="4002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CCFF</a:t>
            </a:r>
            <a:endParaRPr b="1" i="0" sz="2000" u="none" cap="none" strike="noStrike">
              <a:solidFill>
                <a:srgbClr val="000000"/>
              </a:solidFill>
              <a:latin typeface="Calibri"/>
              <a:ea typeface="Calibri"/>
              <a:cs typeface="Calibri"/>
              <a:sym typeface="Calibri"/>
            </a:endParaRPr>
          </a:p>
        </p:txBody>
      </p:sp>
      <p:sp>
        <p:nvSpPr>
          <p:cNvPr id="529" name="Google Shape;529;g314c324d756_0_242"/>
          <p:cNvSpPr/>
          <p:nvPr/>
        </p:nvSpPr>
        <p:spPr>
          <a:xfrm rot="10800000">
            <a:off x="3275920" y="6018214"/>
            <a:ext cx="2118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0" name="Google Shape;530;g314c324d756_0_242"/>
          <p:cNvSpPr/>
          <p:nvPr/>
        </p:nvSpPr>
        <p:spPr>
          <a:xfrm rot="-2116540">
            <a:off x="2743811" y="5072607"/>
            <a:ext cx="2005676"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527"/>
                                        </p:tgtEl>
                                        <p:attrNameLst>
                                          <p:attrName>style.visibility</p:attrName>
                                        </p:attrNameLst>
                                      </p:cBhvr>
                                      <p:to>
                                        <p:strVal val="visible"/>
                                      </p:to>
                                    </p:set>
                                    <p:anim calcmode="lin" valueType="num">
                                      <p:cBhvr additive="base">
                                        <p:cTn dur="500"/>
                                        <p:tgtEl>
                                          <p:spTgt spid="527"/>
                                        </p:tgtEl>
                                        <p:attrNameLst>
                                          <p:attrName>ppt_w</p:attrName>
                                        </p:attrNameLst>
                                      </p:cBhvr>
                                      <p:tavLst>
                                        <p:tav fmla="" tm="0">
                                          <p:val>
                                            <p:strVal val="0"/>
                                          </p:val>
                                        </p:tav>
                                        <p:tav fmla="" tm="100000">
                                          <p:val>
                                            <p:strVal val="#ppt_w"/>
                                          </p:val>
                                        </p:tav>
                                      </p:tavLst>
                                    </p:anim>
                                    <p:anim calcmode="lin" valueType="num">
                                      <p:cBhvr additive="base">
                                        <p:cTn dur="500"/>
                                        <p:tgtEl>
                                          <p:spTgt spid="527"/>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528"/>
                                        </p:tgtEl>
                                        <p:attrNameLst>
                                          <p:attrName>style.visibility</p:attrName>
                                        </p:attrNameLst>
                                      </p:cBhvr>
                                      <p:to>
                                        <p:strVal val="visible"/>
                                      </p:to>
                                    </p:set>
                                    <p:anim calcmode="lin" valueType="num">
                                      <p:cBhvr additive="base">
                                        <p:cTn dur="500"/>
                                        <p:tgtEl>
                                          <p:spTgt spid="528"/>
                                        </p:tgtEl>
                                        <p:attrNameLst>
                                          <p:attrName>ppt_w</p:attrName>
                                        </p:attrNameLst>
                                      </p:cBhvr>
                                      <p:tavLst>
                                        <p:tav fmla="" tm="0">
                                          <p:val>
                                            <p:strVal val="0"/>
                                          </p:val>
                                        </p:tav>
                                        <p:tav fmla="" tm="100000">
                                          <p:val>
                                            <p:strVal val="#ppt_w"/>
                                          </p:val>
                                        </p:tav>
                                      </p:tavLst>
                                    </p:anim>
                                    <p:anim calcmode="lin" valueType="num">
                                      <p:cBhvr additive="base">
                                        <p:cTn dur="500"/>
                                        <p:tgtEl>
                                          <p:spTgt spid="5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314c324d756_0_251"/>
          <p:cNvSpPr/>
          <p:nvPr/>
        </p:nvSpPr>
        <p:spPr>
          <a:xfrm>
            <a:off x="0" y="0"/>
            <a:ext cx="9144000" cy="6858000"/>
          </a:xfrm>
          <a:prstGeom prst="rect">
            <a:avLst/>
          </a:prstGeom>
          <a:gradFill>
            <a:gsLst>
              <a:gs pos="0">
                <a:srgbClr val="29859E"/>
              </a:gs>
              <a:gs pos="80000">
                <a:srgbClr val="36B0D0"/>
              </a:gs>
              <a:gs pos="100000">
                <a:srgbClr val="33B3D5"/>
              </a:gs>
            </a:gsLst>
            <a:lin ang="16200038" scaled="0"/>
          </a:gradFill>
          <a:ln cap="flat" cmpd="sng" w="9525">
            <a:solidFill>
              <a:srgbClr val="45A9C4"/>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536" name="Google Shape;536;g314c324d756_0_251"/>
          <p:cNvSpPr txBox="1"/>
          <p:nvPr/>
        </p:nvSpPr>
        <p:spPr>
          <a:xfrm>
            <a:off x="323528" y="1340768"/>
            <a:ext cx="8352900" cy="477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ca-ES" sz="5400" u="none" cap="none" strike="noStrike">
                <a:solidFill>
                  <a:srgbClr val="FFFF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ca-ES" sz="4400" u="none" cap="none" strike="noStrike">
                <a:solidFill>
                  <a:srgbClr val="FFFF00"/>
                </a:solidFill>
                <a:latin typeface="Arial"/>
                <a:ea typeface="Arial"/>
                <a:cs typeface="Arial"/>
                <a:sym typeface="Arial"/>
              </a:rPr>
              <a:t>2n ESO A, 3r ESO, Tecnologia i Sala d’actes, sala de guàrdia i departaments de català, socials, filosofia, religió, etc.</a:t>
            </a:r>
            <a:endParaRPr b="1" i="0" sz="44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ca-ES" sz="5400" u="none" cap="none" strike="noStrike">
                <a:solidFill>
                  <a:srgbClr val="FFFF00"/>
                </a:solidFill>
                <a:latin typeface="Arial"/>
                <a:ea typeface="Arial"/>
                <a:cs typeface="Arial"/>
                <a:sym typeface="Arial"/>
              </a:rPr>
              <a:t>(Zona Blau)</a:t>
            </a:r>
            <a:endParaRPr b="1" i="0" sz="5400" u="none" cap="none" strike="noStrike">
              <a:solidFill>
                <a:srgbClr val="FFFF00"/>
              </a:solidFill>
              <a:latin typeface="Arial"/>
              <a:ea typeface="Arial"/>
              <a:cs typeface="Arial"/>
              <a:sym typeface="Arial"/>
            </a:endParaRPr>
          </a:p>
        </p:txBody>
      </p:sp>
      <p:pic>
        <p:nvPicPr>
          <p:cNvPr id="537" name="Google Shape;537;g314c324d756_0_251"/>
          <p:cNvPicPr preferRelativeResize="0"/>
          <p:nvPr/>
        </p:nvPicPr>
        <p:blipFill rotWithShape="1">
          <a:blip r:embed="rId3">
            <a:alphaModFix/>
          </a:blip>
          <a:srcRect b="0" l="0" r="0" t="0"/>
          <a:stretch/>
        </p:blipFill>
        <p:spPr>
          <a:xfrm>
            <a:off x="3428992" y="1"/>
            <a:ext cx="5715007" cy="15173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25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4"/>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47" name="Google Shape;147;p4"/>
          <p:cNvPicPr preferRelativeResize="0"/>
          <p:nvPr/>
        </p:nvPicPr>
        <p:blipFill rotWithShape="1">
          <a:blip r:embed="rId3">
            <a:alphaModFix/>
          </a:blip>
          <a:srcRect b="0" l="0" r="0" t="0"/>
          <a:stretch/>
        </p:blipFill>
        <p:spPr>
          <a:xfrm>
            <a:off x="107504" y="75456"/>
            <a:ext cx="2076450" cy="685800"/>
          </a:xfrm>
          <a:prstGeom prst="rect">
            <a:avLst/>
          </a:prstGeom>
          <a:noFill/>
          <a:ln>
            <a:noFill/>
          </a:ln>
        </p:spPr>
      </p:pic>
      <p:sp>
        <p:nvSpPr>
          <p:cNvPr id="148" name="Google Shape;148;p4"/>
          <p:cNvSpPr txBox="1"/>
          <p:nvPr/>
        </p:nvSpPr>
        <p:spPr>
          <a:xfrm>
            <a:off x="2045011" y="454556"/>
            <a:ext cx="7128792" cy="382156"/>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0" i="0" lang="ca-ES" sz="2400">
                <a:solidFill>
                  <a:srgbClr val="E3D0A2"/>
                </a:solidFill>
                <a:latin typeface="Verdana"/>
                <a:ea typeface="Verdana"/>
                <a:cs typeface="Verdana"/>
                <a:sym typeface="Verdana"/>
              </a:rPr>
              <a:t>ACTUACIÓ ALUMNAT EN CAS D'EVACUACIÓ</a:t>
            </a:r>
            <a:endParaRPr b="0" i="0" sz="2400">
              <a:solidFill>
                <a:srgbClr val="E3D0A2"/>
              </a:solidFill>
              <a:latin typeface="Verdana"/>
              <a:ea typeface="Verdana"/>
              <a:cs typeface="Verdana"/>
              <a:sym typeface="Verdana"/>
            </a:endParaRPr>
          </a:p>
        </p:txBody>
      </p:sp>
      <p:sp>
        <p:nvSpPr>
          <p:cNvPr id="149" name="Google Shape;149;p4"/>
          <p:cNvSpPr/>
          <p:nvPr/>
        </p:nvSpPr>
        <p:spPr>
          <a:xfrm>
            <a:off x="0" y="836712"/>
            <a:ext cx="9144000"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0" name="Google Shape;150;p4"/>
          <p:cNvSpPr/>
          <p:nvPr/>
        </p:nvSpPr>
        <p:spPr>
          <a:xfrm>
            <a:off x="3944532" y="942248"/>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1</a:t>
            </a:r>
            <a:endParaRPr b="1" sz="1800">
              <a:solidFill>
                <a:srgbClr val="000000"/>
              </a:solidFill>
              <a:latin typeface="Arial"/>
              <a:ea typeface="Arial"/>
              <a:cs typeface="Arial"/>
              <a:sym typeface="Arial"/>
            </a:endParaRPr>
          </a:p>
        </p:txBody>
      </p:sp>
      <p:cxnSp>
        <p:nvCxnSpPr>
          <p:cNvPr id="151" name="Google Shape;151;p4"/>
          <p:cNvCxnSpPr>
            <a:endCxn id="150" idx="2"/>
          </p:cNvCxnSpPr>
          <p:nvPr/>
        </p:nvCxnSpPr>
        <p:spPr>
          <a:xfrm>
            <a:off x="3682932" y="1201924"/>
            <a:ext cx="261600" cy="0"/>
          </a:xfrm>
          <a:prstGeom prst="straightConnector1">
            <a:avLst/>
          </a:prstGeom>
          <a:noFill/>
          <a:ln cap="flat" cmpd="sng" w="38100">
            <a:solidFill>
              <a:srgbClr val="974806"/>
            </a:solidFill>
            <a:prstDash val="solid"/>
            <a:round/>
            <a:headEnd len="med" w="med" type="triangle"/>
            <a:tailEnd len="sm" w="sm" type="none"/>
          </a:ln>
        </p:spPr>
      </p:cxnSp>
      <p:cxnSp>
        <p:nvCxnSpPr>
          <p:cNvPr id="152" name="Google Shape;152;p4"/>
          <p:cNvCxnSpPr/>
          <p:nvPr/>
        </p:nvCxnSpPr>
        <p:spPr>
          <a:xfrm rot="10800000">
            <a:off x="4196560" y="1461599"/>
            <a:ext cx="0" cy="325246"/>
          </a:xfrm>
          <a:prstGeom prst="straightConnector1">
            <a:avLst/>
          </a:prstGeom>
          <a:noFill/>
          <a:ln cap="flat" cmpd="sng" w="38100">
            <a:solidFill>
              <a:srgbClr val="974806"/>
            </a:solidFill>
            <a:prstDash val="solid"/>
            <a:round/>
            <a:headEnd len="sm" w="sm" type="none"/>
            <a:tailEnd len="sm" w="sm" type="none"/>
          </a:ln>
        </p:spPr>
      </p:cxnSp>
      <p:sp>
        <p:nvSpPr>
          <p:cNvPr id="153" name="Google Shape;153;p4"/>
          <p:cNvSpPr/>
          <p:nvPr/>
        </p:nvSpPr>
        <p:spPr>
          <a:xfrm>
            <a:off x="3944532" y="1786845"/>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2</a:t>
            </a:r>
            <a:endParaRPr/>
          </a:p>
        </p:txBody>
      </p:sp>
      <p:sp>
        <p:nvSpPr>
          <p:cNvPr id="154" name="Google Shape;154;p4"/>
          <p:cNvSpPr txBox="1"/>
          <p:nvPr/>
        </p:nvSpPr>
        <p:spPr>
          <a:xfrm>
            <a:off x="4692372" y="1892631"/>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SEGUIREU INDICACIONS DEL PROFESSORAT</a:t>
            </a:r>
            <a:endParaRPr b="1" sz="1400">
              <a:solidFill>
                <a:srgbClr val="000000"/>
              </a:solidFill>
              <a:latin typeface="Arial"/>
              <a:ea typeface="Arial"/>
              <a:cs typeface="Arial"/>
              <a:sym typeface="Arial"/>
            </a:endParaRPr>
          </a:p>
        </p:txBody>
      </p:sp>
      <p:cxnSp>
        <p:nvCxnSpPr>
          <p:cNvPr id="155" name="Google Shape;155;p4"/>
          <p:cNvCxnSpPr/>
          <p:nvPr/>
        </p:nvCxnSpPr>
        <p:spPr>
          <a:xfrm>
            <a:off x="4427984" y="2046520"/>
            <a:ext cx="262330" cy="1935"/>
          </a:xfrm>
          <a:prstGeom prst="straightConnector1">
            <a:avLst/>
          </a:prstGeom>
          <a:noFill/>
          <a:ln cap="flat" cmpd="sng" w="38100">
            <a:solidFill>
              <a:srgbClr val="974806"/>
            </a:solidFill>
            <a:prstDash val="solid"/>
            <a:round/>
            <a:headEnd len="sm" w="sm" type="none"/>
            <a:tailEnd len="med" w="med" type="triangle"/>
          </a:ln>
        </p:spPr>
      </p:cxnSp>
      <p:sp>
        <p:nvSpPr>
          <p:cNvPr id="156" name="Google Shape;156;p4"/>
          <p:cNvSpPr txBox="1"/>
          <p:nvPr/>
        </p:nvSpPr>
        <p:spPr>
          <a:xfrm>
            <a:off x="4747877" y="2406432"/>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Indicarà qui tanca finestres</a:t>
            </a:r>
            <a:endParaRPr b="1" sz="1400">
              <a:solidFill>
                <a:srgbClr val="1F497D"/>
              </a:solidFill>
              <a:latin typeface="Arial"/>
              <a:ea typeface="Arial"/>
              <a:cs typeface="Arial"/>
              <a:sym typeface="Arial"/>
            </a:endParaRPr>
          </a:p>
        </p:txBody>
      </p:sp>
      <p:sp>
        <p:nvSpPr>
          <p:cNvPr id="157" name="Google Shape;157;p4"/>
          <p:cNvSpPr txBox="1"/>
          <p:nvPr/>
        </p:nvSpPr>
        <p:spPr>
          <a:xfrm>
            <a:off x="4747877" y="2841911"/>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Indicarà qui tanca porta i llums aula</a:t>
            </a:r>
            <a:endParaRPr b="1" sz="1400">
              <a:solidFill>
                <a:srgbClr val="1F497D"/>
              </a:solidFill>
              <a:latin typeface="Arial"/>
              <a:ea typeface="Arial"/>
              <a:cs typeface="Arial"/>
              <a:sym typeface="Arial"/>
            </a:endParaRPr>
          </a:p>
        </p:txBody>
      </p:sp>
      <p:pic>
        <p:nvPicPr>
          <p:cNvPr descr="Cerrar la ventana #Soyvisual" id="158" name="Google Shape;158;p4"/>
          <p:cNvPicPr preferRelativeResize="0"/>
          <p:nvPr/>
        </p:nvPicPr>
        <p:blipFill rotWithShape="1">
          <a:blip r:embed="rId4">
            <a:alphaModFix/>
          </a:blip>
          <a:srcRect b="0" l="0" r="0" t="0"/>
          <a:stretch/>
        </p:blipFill>
        <p:spPr>
          <a:xfrm>
            <a:off x="7308304" y="2113484"/>
            <a:ext cx="893671" cy="893671"/>
          </a:xfrm>
          <a:prstGeom prst="rect">
            <a:avLst/>
          </a:prstGeom>
          <a:noFill/>
          <a:ln>
            <a:noFill/>
          </a:ln>
        </p:spPr>
      </p:pic>
      <p:pic>
        <p:nvPicPr>
          <p:cNvPr descr="El Cierre Lleva A Los Hombres A Cerrar PNG , Cierre La ..." id="159" name="Google Shape;159;p4"/>
          <p:cNvPicPr preferRelativeResize="0"/>
          <p:nvPr/>
        </p:nvPicPr>
        <p:blipFill rotWithShape="1">
          <a:blip r:embed="rId5">
            <a:alphaModFix/>
          </a:blip>
          <a:srcRect b="0" l="0" r="0" t="0"/>
          <a:stretch/>
        </p:blipFill>
        <p:spPr>
          <a:xfrm>
            <a:off x="7965205" y="2566685"/>
            <a:ext cx="1054788" cy="1054788"/>
          </a:xfrm>
          <a:prstGeom prst="rect">
            <a:avLst/>
          </a:prstGeom>
          <a:noFill/>
          <a:ln>
            <a:noFill/>
          </a:ln>
        </p:spPr>
      </p:pic>
      <p:pic>
        <p:nvPicPr>
          <p:cNvPr descr="personas en una fila Imagen Vector de stock - Alamy" id="160" name="Google Shape;160;p4"/>
          <p:cNvPicPr preferRelativeResize="0"/>
          <p:nvPr/>
        </p:nvPicPr>
        <p:blipFill rotWithShape="1">
          <a:blip r:embed="rId6">
            <a:alphaModFix/>
          </a:blip>
          <a:srcRect b="0" l="0" r="0" t="0"/>
          <a:stretch/>
        </p:blipFill>
        <p:spPr>
          <a:xfrm>
            <a:off x="0" y="2937374"/>
            <a:ext cx="845081" cy="836630"/>
          </a:xfrm>
          <a:prstGeom prst="rect">
            <a:avLst/>
          </a:prstGeom>
          <a:noFill/>
          <a:ln>
            <a:noFill/>
          </a:ln>
        </p:spPr>
      </p:pic>
      <p:cxnSp>
        <p:nvCxnSpPr>
          <p:cNvPr id="161" name="Google Shape;161;p4"/>
          <p:cNvCxnSpPr/>
          <p:nvPr/>
        </p:nvCxnSpPr>
        <p:spPr>
          <a:xfrm rot="10800000">
            <a:off x="4197256" y="2310969"/>
            <a:ext cx="0" cy="783110"/>
          </a:xfrm>
          <a:prstGeom prst="straightConnector1">
            <a:avLst/>
          </a:prstGeom>
          <a:noFill/>
          <a:ln cap="flat" cmpd="sng" w="38100">
            <a:solidFill>
              <a:srgbClr val="974806"/>
            </a:solidFill>
            <a:prstDash val="solid"/>
            <a:round/>
            <a:headEnd len="sm" w="sm" type="none"/>
            <a:tailEnd len="sm" w="sm" type="none"/>
          </a:ln>
        </p:spPr>
      </p:cxnSp>
      <p:sp>
        <p:nvSpPr>
          <p:cNvPr id="162" name="Google Shape;162;p4"/>
          <p:cNvSpPr/>
          <p:nvPr/>
        </p:nvSpPr>
        <p:spPr>
          <a:xfrm>
            <a:off x="3945228" y="3094079"/>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3</a:t>
            </a:r>
            <a:endParaRPr/>
          </a:p>
        </p:txBody>
      </p:sp>
      <p:sp>
        <p:nvSpPr>
          <p:cNvPr id="163" name="Google Shape;163;p4"/>
          <p:cNvSpPr txBox="1"/>
          <p:nvPr/>
        </p:nvSpPr>
        <p:spPr>
          <a:xfrm>
            <a:off x="658826" y="3199865"/>
            <a:ext cx="315523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FORMAREU FILA ÍNDIA A L’AULA</a:t>
            </a:r>
            <a:endParaRPr b="1" sz="1400">
              <a:solidFill>
                <a:srgbClr val="000000"/>
              </a:solidFill>
              <a:latin typeface="Arial"/>
              <a:ea typeface="Arial"/>
              <a:cs typeface="Arial"/>
              <a:sym typeface="Arial"/>
            </a:endParaRPr>
          </a:p>
        </p:txBody>
      </p:sp>
      <p:cxnSp>
        <p:nvCxnSpPr>
          <p:cNvPr id="164" name="Google Shape;164;p4"/>
          <p:cNvCxnSpPr/>
          <p:nvPr/>
        </p:nvCxnSpPr>
        <p:spPr>
          <a:xfrm>
            <a:off x="3682898" y="3353754"/>
            <a:ext cx="262330" cy="1935"/>
          </a:xfrm>
          <a:prstGeom prst="straightConnector1">
            <a:avLst/>
          </a:prstGeom>
          <a:noFill/>
          <a:ln cap="flat" cmpd="sng" w="38100">
            <a:solidFill>
              <a:srgbClr val="974806"/>
            </a:solidFill>
            <a:prstDash val="solid"/>
            <a:round/>
            <a:headEnd len="med" w="med" type="triangle"/>
            <a:tailEnd len="sm" w="sm" type="none"/>
          </a:ln>
        </p:spPr>
      </p:cxnSp>
      <p:cxnSp>
        <p:nvCxnSpPr>
          <p:cNvPr id="165" name="Google Shape;165;p4"/>
          <p:cNvCxnSpPr>
            <a:stCxn id="166" idx="0"/>
          </p:cNvCxnSpPr>
          <p:nvPr/>
        </p:nvCxnSpPr>
        <p:spPr>
          <a:xfrm flipH="1" rot="10800000">
            <a:off x="4196560" y="3611263"/>
            <a:ext cx="600" cy="168600"/>
          </a:xfrm>
          <a:prstGeom prst="straightConnector1">
            <a:avLst/>
          </a:prstGeom>
          <a:noFill/>
          <a:ln cap="flat" cmpd="sng" w="38100">
            <a:solidFill>
              <a:srgbClr val="974806"/>
            </a:solidFill>
            <a:prstDash val="solid"/>
            <a:round/>
            <a:headEnd len="sm" w="sm" type="none"/>
            <a:tailEnd len="sm" w="sm" type="none"/>
          </a:ln>
        </p:spPr>
      </p:cxnSp>
      <p:sp>
        <p:nvSpPr>
          <p:cNvPr id="166" name="Google Shape;166;p4"/>
          <p:cNvSpPr/>
          <p:nvPr/>
        </p:nvSpPr>
        <p:spPr>
          <a:xfrm>
            <a:off x="3944532" y="3779863"/>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4</a:t>
            </a:r>
            <a:endParaRPr/>
          </a:p>
        </p:txBody>
      </p:sp>
      <p:cxnSp>
        <p:nvCxnSpPr>
          <p:cNvPr id="167" name="Google Shape;167;p4"/>
          <p:cNvCxnSpPr/>
          <p:nvPr/>
        </p:nvCxnSpPr>
        <p:spPr>
          <a:xfrm>
            <a:off x="4449284" y="4044633"/>
            <a:ext cx="262330" cy="1935"/>
          </a:xfrm>
          <a:prstGeom prst="straightConnector1">
            <a:avLst/>
          </a:prstGeom>
          <a:noFill/>
          <a:ln cap="flat" cmpd="sng" w="38100">
            <a:solidFill>
              <a:srgbClr val="974806"/>
            </a:solidFill>
            <a:prstDash val="solid"/>
            <a:round/>
            <a:headEnd len="sm" w="sm" type="none"/>
            <a:tailEnd len="med" w="med" type="triangle"/>
          </a:ln>
        </p:spPr>
      </p:cxnSp>
      <p:pic>
        <p:nvPicPr>
          <p:cNvPr descr="Altavoz, De Dibujos Animados, Cartel imagen png - imagen transparente  descarga gratuita" id="168" name="Google Shape;168;p4"/>
          <p:cNvPicPr preferRelativeResize="0"/>
          <p:nvPr/>
        </p:nvPicPr>
        <p:blipFill rotWithShape="1">
          <a:blip r:embed="rId7">
            <a:alphaModFix/>
          </a:blip>
          <a:srcRect b="0" l="0" r="0" t="0"/>
          <a:stretch/>
        </p:blipFill>
        <p:spPr>
          <a:xfrm>
            <a:off x="-2" y="1170724"/>
            <a:ext cx="3224153" cy="1504606"/>
          </a:xfrm>
          <a:prstGeom prst="rect">
            <a:avLst/>
          </a:prstGeom>
          <a:noFill/>
          <a:ln>
            <a:noFill/>
          </a:ln>
        </p:spPr>
      </p:pic>
      <p:sp>
        <p:nvSpPr>
          <p:cNvPr id="169" name="Google Shape;169;p4"/>
          <p:cNvSpPr txBox="1"/>
          <p:nvPr/>
        </p:nvSpPr>
        <p:spPr>
          <a:xfrm>
            <a:off x="1283873" y="1051696"/>
            <a:ext cx="22116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600">
                <a:solidFill>
                  <a:srgbClr val="000000"/>
                </a:solidFill>
                <a:latin typeface="Arial"/>
                <a:ea typeface="Arial"/>
                <a:cs typeface="Arial"/>
                <a:sym typeface="Arial"/>
              </a:rPr>
              <a:t>SONARÀ SIRENA</a:t>
            </a:r>
            <a:endParaRPr b="1" sz="1600">
              <a:solidFill>
                <a:srgbClr val="000000"/>
              </a:solidFill>
              <a:latin typeface="Arial"/>
              <a:ea typeface="Arial"/>
              <a:cs typeface="Arial"/>
              <a:sym typeface="Arial"/>
            </a:endParaRPr>
          </a:p>
        </p:txBody>
      </p:sp>
      <p:sp>
        <p:nvSpPr>
          <p:cNvPr id="170" name="Google Shape;170;p4"/>
          <p:cNvSpPr txBox="1"/>
          <p:nvPr/>
        </p:nvSpPr>
        <p:spPr>
          <a:xfrm>
            <a:off x="4684166" y="3847356"/>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SORTIREU DE AULA: SEGUIU  PROFESSORAT</a:t>
            </a:r>
            <a:endParaRPr b="1" sz="1400">
              <a:solidFill>
                <a:srgbClr val="000000"/>
              </a:solidFill>
              <a:latin typeface="Arial"/>
              <a:ea typeface="Arial"/>
              <a:cs typeface="Arial"/>
              <a:sym typeface="Arial"/>
            </a:endParaRPr>
          </a:p>
        </p:txBody>
      </p:sp>
      <p:sp>
        <p:nvSpPr>
          <p:cNvPr id="171" name="Google Shape;171;p4"/>
          <p:cNvSpPr txBox="1"/>
          <p:nvPr/>
        </p:nvSpPr>
        <p:spPr>
          <a:xfrm>
            <a:off x="755576" y="3608903"/>
            <a:ext cx="305848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Deixeu els objectes personals a sobre la taula</a:t>
            </a:r>
            <a:endParaRPr b="1" sz="1400">
              <a:solidFill>
                <a:srgbClr val="1F497D"/>
              </a:solidFill>
              <a:latin typeface="Arial"/>
              <a:ea typeface="Arial"/>
              <a:cs typeface="Arial"/>
              <a:sym typeface="Arial"/>
            </a:endParaRPr>
          </a:p>
        </p:txBody>
      </p:sp>
      <p:sp>
        <p:nvSpPr>
          <p:cNvPr id="172" name="Google Shape;172;p4"/>
          <p:cNvSpPr txBox="1"/>
          <p:nvPr/>
        </p:nvSpPr>
        <p:spPr>
          <a:xfrm>
            <a:off x="4723804" y="4101729"/>
            <a:ext cx="442019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Sortireu de pressa, sense córrer i en silenci</a:t>
            </a:r>
            <a:endParaRPr b="1" sz="1400">
              <a:solidFill>
                <a:srgbClr val="1F497D"/>
              </a:solidFill>
              <a:latin typeface="Arial"/>
              <a:ea typeface="Arial"/>
              <a:cs typeface="Arial"/>
              <a:sym typeface="Arial"/>
            </a:endParaRPr>
          </a:p>
        </p:txBody>
      </p:sp>
      <p:pic>
        <p:nvPicPr>
          <p:cNvPr id="173" name="Google Shape;173;p4"/>
          <p:cNvPicPr preferRelativeResize="0"/>
          <p:nvPr/>
        </p:nvPicPr>
        <p:blipFill rotWithShape="1">
          <a:blip r:embed="rId8">
            <a:alphaModFix/>
          </a:blip>
          <a:srcRect b="0" l="0" r="0" t="0"/>
          <a:stretch/>
        </p:blipFill>
        <p:spPr>
          <a:xfrm>
            <a:off x="6407784" y="4379317"/>
            <a:ext cx="694991" cy="874531"/>
          </a:xfrm>
          <a:prstGeom prst="rect">
            <a:avLst/>
          </a:prstGeom>
          <a:noFill/>
          <a:ln>
            <a:noFill/>
          </a:ln>
          <a:effectLst>
            <a:outerShdw rotWithShape="0" algn="ctr" dir="2700000" dist="35921">
              <a:schemeClr val="lt2"/>
            </a:outerShdw>
          </a:effectLst>
        </p:spPr>
      </p:pic>
      <p:pic>
        <p:nvPicPr>
          <p:cNvPr descr="Peña Profética EN FILA INDIA - Iglesia Apostólica Generacion Joshua" id="174" name="Google Shape;174;p4"/>
          <p:cNvPicPr preferRelativeResize="0"/>
          <p:nvPr/>
        </p:nvPicPr>
        <p:blipFill rotWithShape="1">
          <a:blip r:embed="rId9">
            <a:alphaModFix/>
          </a:blip>
          <a:srcRect b="0" l="0" r="0" t="0"/>
          <a:stretch/>
        </p:blipFill>
        <p:spPr>
          <a:xfrm>
            <a:off x="4938758" y="4391945"/>
            <a:ext cx="1341297" cy="874531"/>
          </a:xfrm>
          <a:prstGeom prst="rect">
            <a:avLst/>
          </a:prstGeom>
          <a:noFill/>
          <a:ln>
            <a:noFill/>
          </a:ln>
          <a:effectLst>
            <a:outerShdw blurRad="190500" rotWithShape="0" algn="tl">
              <a:srgbClr val="000000">
                <a:alpha val="69803"/>
              </a:srgbClr>
            </a:outerShdw>
          </a:effectLst>
        </p:spPr>
      </p:pic>
      <p:pic>
        <p:nvPicPr>
          <p:cNvPr id="175" name="Google Shape;175;p4"/>
          <p:cNvPicPr preferRelativeResize="0"/>
          <p:nvPr/>
        </p:nvPicPr>
        <p:blipFill rotWithShape="1">
          <a:blip r:embed="rId10">
            <a:alphaModFix/>
          </a:blip>
          <a:srcRect b="0" l="0" r="0" t="0"/>
          <a:stretch/>
        </p:blipFill>
        <p:spPr>
          <a:xfrm>
            <a:off x="7102775" y="4379317"/>
            <a:ext cx="728776" cy="874531"/>
          </a:xfrm>
          <a:prstGeom prst="rect">
            <a:avLst/>
          </a:prstGeom>
          <a:noFill/>
          <a:ln>
            <a:noFill/>
          </a:ln>
          <a:effectLst>
            <a:outerShdw rotWithShape="0" algn="ctr" dir="2700000" dist="35921">
              <a:schemeClr val="lt2"/>
            </a:outerShdw>
          </a:effectLst>
        </p:spPr>
      </p:pic>
      <p:pic>
        <p:nvPicPr>
          <p:cNvPr id="176" name="Google Shape;176;p4"/>
          <p:cNvPicPr preferRelativeResize="0"/>
          <p:nvPr/>
        </p:nvPicPr>
        <p:blipFill rotWithShape="1">
          <a:blip r:embed="rId11">
            <a:alphaModFix/>
          </a:blip>
          <a:srcRect b="0" l="0" r="0" t="0"/>
          <a:stretch/>
        </p:blipFill>
        <p:spPr>
          <a:xfrm>
            <a:off x="7831551" y="4364481"/>
            <a:ext cx="751366" cy="901995"/>
          </a:xfrm>
          <a:prstGeom prst="rect">
            <a:avLst/>
          </a:prstGeom>
          <a:noFill/>
          <a:ln>
            <a:noFill/>
          </a:ln>
          <a:effectLst>
            <a:outerShdw rotWithShape="0" algn="ctr" dir="2700000" dist="35921">
              <a:schemeClr val="lt2"/>
            </a:outerShdw>
          </a:effectLst>
        </p:spPr>
      </p:pic>
      <p:pic>
        <p:nvPicPr>
          <p:cNvPr id="177" name="Google Shape;177;p4"/>
          <p:cNvPicPr preferRelativeResize="0"/>
          <p:nvPr/>
        </p:nvPicPr>
        <p:blipFill rotWithShape="1">
          <a:blip r:embed="rId12">
            <a:alphaModFix/>
          </a:blip>
          <a:srcRect b="0" l="0" r="0" t="0"/>
          <a:stretch/>
        </p:blipFill>
        <p:spPr>
          <a:xfrm>
            <a:off x="2171774" y="3900751"/>
            <a:ext cx="525413" cy="968409"/>
          </a:xfrm>
          <a:prstGeom prst="rect">
            <a:avLst/>
          </a:prstGeom>
          <a:noFill/>
          <a:ln>
            <a:noFill/>
          </a:ln>
        </p:spPr>
      </p:pic>
      <p:sp>
        <p:nvSpPr>
          <p:cNvPr id="178" name="Google Shape;178;p4"/>
          <p:cNvSpPr/>
          <p:nvPr/>
        </p:nvSpPr>
        <p:spPr>
          <a:xfrm>
            <a:off x="2171774" y="4450674"/>
            <a:ext cx="113045" cy="4184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79" name="Google Shape;179;p4"/>
          <p:cNvPicPr preferRelativeResize="0"/>
          <p:nvPr/>
        </p:nvPicPr>
        <p:blipFill rotWithShape="1">
          <a:blip r:embed="rId13">
            <a:alphaModFix/>
          </a:blip>
          <a:srcRect b="0" l="0" r="0" t="0"/>
          <a:stretch/>
        </p:blipFill>
        <p:spPr>
          <a:xfrm>
            <a:off x="2771799" y="3914929"/>
            <a:ext cx="504057" cy="954231"/>
          </a:xfrm>
          <a:prstGeom prst="rect">
            <a:avLst/>
          </a:prstGeom>
          <a:noFill/>
          <a:ln>
            <a:noFill/>
          </a:ln>
        </p:spPr>
      </p:pic>
      <p:cxnSp>
        <p:nvCxnSpPr>
          <p:cNvPr id="180" name="Google Shape;180;p4"/>
          <p:cNvCxnSpPr/>
          <p:nvPr/>
        </p:nvCxnSpPr>
        <p:spPr>
          <a:xfrm>
            <a:off x="2171774" y="3936627"/>
            <a:ext cx="1104082" cy="932533"/>
          </a:xfrm>
          <a:prstGeom prst="straightConnector1">
            <a:avLst/>
          </a:prstGeom>
          <a:noFill/>
          <a:ln cap="flat" cmpd="sng" w="38100">
            <a:solidFill>
              <a:srgbClr val="FF0000"/>
            </a:solidFill>
            <a:prstDash val="solid"/>
            <a:round/>
            <a:headEnd len="sm" w="sm" type="none"/>
            <a:tailEnd len="sm" w="sm" type="none"/>
          </a:ln>
        </p:spPr>
      </p:cxnSp>
      <p:cxnSp>
        <p:nvCxnSpPr>
          <p:cNvPr id="181" name="Google Shape;181;p4"/>
          <p:cNvCxnSpPr/>
          <p:nvPr/>
        </p:nvCxnSpPr>
        <p:spPr>
          <a:xfrm flipH="1" rot="10800000">
            <a:off x="2171774" y="3936627"/>
            <a:ext cx="1104082" cy="932533"/>
          </a:xfrm>
          <a:prstGeom prst="straightConnector1">
            <a:avLst/>
          </a:prstGeom>
          <a:noFill/>
          <a:ln cap="flat" cmpd="sng" w="38100">
            <a:solidFill>
              <a:srgbClr val="FF0000"/>
            </a:solidFill>
            <a:prstDash val="solid"/>
            <a:round/>
            <a:headEnd len="sm" w="sm" type="none"/>
            <a:tailEnd len="sm" w="sm" type="none"/>
          </a:ln>
        </p:spPr>
      </p:cxnSp>
      <p:sp>
        <p:nvSpPr>
          <p:cNvPr id="182" name="Google Shape;182;p4"/>
          <p:cNvSpPr/>
          <p:nvPr/>
        </p:nvSpPr>
        <p:spPr>
          <a:xfrm>
            <a:off x="4723804" y="1892631"/>
            <a:ext cx="4296189" cy="1824401"/>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3" name="Google Shape;183;p4"/>
          <p:cNvSpPr/>
          <p:nvPr/>
        </p:nvSpPr>
        <p:spPr>
          <a:xfrm>
            <a:off x="4723803" y="3843407"/>
            <a:ext cx="4296189" cy="1457802"/>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 name="Google Shape;184;p4"/>
          <p:cNvSpPr/>
          <p:nvPr/>
        </p:nvSpPr>
        <p:spPr>
          <a:xfrm>
            <a:off x="0" y="2935155"/>
            <a:ext cx="3679557" cy="2075380"/>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185" name="Google Shape;185;p4"/>
          <p:cNvCxnSpPr/>
          <p:nvPr/>
        </p:nvCxnSpPr>
        <p:spPr>
          <a:xfrm rot="10800000">
            <a:off x="4196560" y="4299214"/>
            <a:ext cx="16660" cy="1133262"/>
          </a:xfrm>
          <a:prstGeom prst="straightConnector1">
            <a:avLst/>
          </a:prstGeom>
          <a:noFill/>
          <a:ln cap="flat" cmpd="sng" w="38100">
            <a:solidFill>
              <a:srgbClr val="974806"/>
            </a:solidFill>
            <a:prstDash val="solid"/>
            <a:round/>
            <a:headEnd len="sm" w="sm" type="none"/>
            <a:tailEnd len="sm" w="sm" type="none"/>
          </a:ln>
        </p:spPr>
      </p:cxnSp>
      <p:sp>
        <p:nvSpPr>
          <p:cNvPr id="186" name="Google Shape;186;p4"/>
          <p:cNvSpPr/>
          <p:nvPr/>
        </p:nvSpPr>
        <p:spPr>
          <a:xfrm>
            <a:off x="3966463" y="5428058"/>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5</a:t>
            </a:r>
            <a:endParaRPr/>
          </a:p>
        </p:txBody>
      </p:sp>
      <p:cxnSp>
        <p:nvCxnSpPr>
          <p:cNvPr id="187" name="Google Shape;187;p4"/>
          <p:cNvCxnSpPr/>
          <p:nvPr/>
        </p:nvCxnSpPr>
        <p:spPr>
          <a:xfrm>
            <a:off x="3704133" y="5689668"/>
            <a:ext cx="262330" cy="1935"/>
          </a:xfrm>
          <a:prstGeom prst="straightConnector1">
            <a:avLst/>
          </a:prstGeom>
          <a:noFill/>
          <a:ln cap="flat" cmpd="sng" w="38100">
            <a:solidFill>
              <a:srgbClr val="974806"/>
            </a:solidFill>
            <a:prstDash val="solid"/>
            <a:round/>
            <a:headEnd len="med" w="med" type="triangle"/>
            <a:tailEnd len="sm" w="sm" type="none"/>
          </a:ln>
        </p:spPr>
      </p:cxnSp>
      <p:sp>
        <p:nvSpPr>
          <p:cNvPr id="188" name="Google Shape;188;p4"/>
          <p:cNvSpPr txBox="1"/>
          <p:nvPr/>
        </p:nvSpPr>
        <p:spPr>
          <a:xfrm>
            <a:off x="2100040" y="5546524"/>
            <a:ext cx="173114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ANIREU AL LLOC DEL PUNT DE CONCENTRACIÓ CORRESPONENT</a:t>
            </a:r>
            <a:endParaRPr b="1" sz="1400">
              <a:solidFill>
                <a:srgbClr val="000000"/>
              </a:solidFill>
              <a:latin typeface="Arial"/>
              <a:ea typeface="Arial"/>
              <a:cs typeface="Arial"/>
              <a:sym typeface="Arial"/>
            </a:endParaRPr>
          </a:p>
        </p:txBody>
      </p:sp>
      <p:pic>
        <p:nvPicPr>
          <p:cNvPr id="189" name="Google Shape;189;p4"/>
          <p:cNvPicPr preferRelativeResize="0"/>
          <p:nvPr/>
        </p:nvPicPr>
        <p:blipFill rotWithShape="1">
          <a:blip r:embed="rId14">
            <a:alphaModFix/>
          </a:blip>
          <a:srcRect b="0" l="0" r="0" t="0"/>
          <a:stretch/>
        </p:blipFill>
        <p:spPr>
          <a:xfrm>
            <a:off x="40923" y="5390233"/>
            <a:ext cx="2110157" cy="1360869"/>
          </a:xfrm>
          <a:prstGeom prst="rect">
            <a:avLst/>
          </a:prstGeom>
          <a:noFill/>
          <a:ln>
            <a:noFill/>
          </a:ln>
          <a:effectLst>
            <a:outerShdw blurRad="190500" rotWithShape="0" algn="tl">
              <a:srgbClr val="000000">
                <a:alpha val="69803"/>
              </a:srgbClr>
            </a:outerShdw>
          </a:effectLst>
        </p:spPr>
      </p:pic>
      <p:cxnSp>
        <p:nvCxnSpPr>
          <p:cNvPr id="190" name="Google Shape;190;p4"/>
          <p:cNvCxnSpPr/>
          <p:nvPr/>
        </p:nvCxnSpPr>
        <p:spPr>
          <a:xfrm>
            <a:off x="4456068" y="5687733"/>
            <a:ext cx="262330" cy="1935"/>
          </a:xfrm>
          <a:prstGeom prst="straightConnector1">
            <a:avLst/>
          </a:prstGeom>
          <a:noFill/>
          <a:ln cap="flat" cmpd="sng" w="38100">
            <a:solidFill>
              <a:srgbClr val="974806"/>
            </a:solidFill>
            <a:prstDash val="solid"/>
            <a:round/>
            <a:headEnd len="sm" w="sm" type="none"/>
            <a:tailEnd len="med" w="med" type="triangle"/>
          </a:ln>
        </p:spPr>
      </p:cxnSp>
      <p:sp>
        <p:nvSpPr>
          <p:cNvPr id="191" name="Google Shape;191;p4"/>
          <p:cNvSpPr txBox="1"/>
          <p:nvPr/>
        </p:nvSpPr>
        <p:spPr>
          <a:xfrm>
            <a:off x="4684166" y="5603924"/>
            <a:ext cx="2624138" cy="10926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300">
                <a:solidFill>
                  <a:srgbClr val="000000"/>
                </a:solidFill>
                <a:latin typeface="Arial"/>
                <a:ea typeface="Arial"/>
                <a:cs typeface="Arial"/>
                <a:sym typeface="Arial"/>
              </a:rPr>
              <a:t>ROMANDREU AL LLOC DEL PUNT DE CONCENTRACIÓ CORRESPONENT EN RODÓ AL VOLTANT DEL PROFESSORAT</a:t>
            </a:r>
            <a:endParaRPr b="1" sz="1300">
              <a:solidFill>
                <a:srgbClr val="000000"/>
              </a:solidFill>
              <a:latin typeface="Arial"/>
              <a:ea typeface="Arial"/>
              <a:cs typeface="Arial"/>
              <a:sym typeface="Arial"/>
            </a:endParaRPr>
          </a:p>
        </p:txBody>
      </p:sp>
      <p:sp>
        <p:nvSpPr>
          <p:cNvPr descr="La Gente De Negocios Que Forman Un Círculo Ilustraciones svg, vectoriales,  clip art vectorizado libre de derechos. Image 64164523" id="192" name="Google Shape;192;p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La Gente De Negocios Que Forman Un Círculo Ilustraciones svg, vectoriales,  clip art vectorizado libre de derechos. Image 64164523" id="193" name="Google Shape;193;p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La gente de negocios que forman un círculo - 64164523" id="194" name="Google Shape;194;p4"/>
          <p:cNvPicPr preferRelativeResize="0"/>
          <p:nvPr/>
        </p:nvPicPr>
        <p:blipFill rotWithShape="1">
          <a:blip r:embed="rId15">
            <a:alphaModFix/>
          </a:blip>
          <a:srcRect b="0" l="0" r="0" t="0"/>
          <a:stretch/>
        </p:blipFill>
        <p:spPr>
          <a:xfrm>
            <a:off x="7110770" y="5483146"/>
            <a:ext cx="1288737" cy="1207448"/>
          </a:xfrm>
          <a:prstGeom prst="rect">
            <a:avLst/>
          </a:prstGeom>
          <a:noFill/>
          <a:ln>
            <a:noFill/>
          </a:ln>
        </p:spPr>
      </p:pic>
      <p:sp>
        <p:nvSpPr>
          <p:cNvPr id="195" name="Google Shape;195;p4"/>
          <p:cNvSpPr/>
          <p:nvPr/>
        </p:nvSpPr>
        <p:spPr>
          <a:xfrm>
            <a:off x="-1" y="5390233"/>
            <a:ext cx="9044068" cy="1423070"/>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6" name="Google Shape;196;p4"/>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1" i="0" lang="ca-ES" sz="900">
                <a:solidFill>
                  <a:srgbClr val="494429"/>
                </a:solidFill>
                <a:latin typeface="Arial"/>
                <a:ea typeface="Arial"/>
                <a:cs typeface="Arial"/>
                <a:sym typeface="Arial"/>
              </a:rPr>
              <a:t>COORDINACIÓ PREVENCIÓ DE RISCOS</a:t>
            </a:r>
            <a:endParaRPr b="1" i="0" sz="900">
              <a:solidFill>
                <a:srgbClr val="494429"/>
              </a:solidFill>
              <a:latin typeface="Arial"/>
              <a:ea typeface="Arial"/>
              <a:cs typeface="Arial"/>
              <a:sym typeface="Arial"/>
            </a:endParaRPr>
          </a:p>
        </p:txBody>
      </p:sp>
    </p:spTree>
  </p:cSld>
  <p:clrMapOvr>
    <a:masterClrMapping/>
  </p:clrMapOvr>
  <p:transition spd="slow">
    <p:wheel spokes="1"/>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500"/>
                                        <p:tgtEl>
                                          <p:spTgt spid="158"/>
                                        </p:tgtEl>
                                        <p:attrNameLst>
                                          <p:attrName>ppt_w</p:attrName>
                                        </p:attrNameLst>
                                      </p:cBhvr>
                                      <p:tavLst>
                                        <p:tav fmla="" tm="0">
                                          <p:val>
                                            <p:strVal val="0"/>
                                          </p:val>
                                        </p:tav>
                                        <p:tav fmla="" tm="100000">
                                          <p:val>
                                            <p:strVal val="#ppt_w"/>
                                          </p:val>
                                        </p:tav>
                                      </p:tavLst>
                                    </p:anim>
                                    <p:anim calcmode="lin" valueType="num">
                                      <p:cBhvr additive="base">
                                        <p:cTn dur="500"/>
                                        <p:tgtEl>
                                          <p:spTgt spid="15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000"/>
                                        <p:tgtEl>
                                          <p:spTgt spid="160"/>
                                        </p:tgtEl>
                                        <p:attrNameLst>
                                          <p:attrName>ppt_w</p:attrName>
                                        </p:attrNameLst>
                                      </p:cBhvr>
                                      <p:tavLst>
                                        <p:tav fmla="" tm="0">
                                          <p:val>
                                            <p:strVal val="0"/>
                                          </p:val>
                                        </p:tav>
                                        <p:tav fmla="" tm="100000">
                                          <p:val>
                                            <p:strVal val="#ppt_w"/>
                                          </p:val>
                                        </p:tav>
                                      </p:tavLst>
                                    </p:anim>
                                    <p:anim calcmode="lin" valueType="num">
                                      <p:cBhvr additive="base">
                                        <p:cTn dur="1000"/>
                                        <p:tgtEl>
                                          <p:spTgt spid="16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g314c324d756_0_25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43" name="Google Shape;543;g314c324d756_0_257"/>
          <p:cNvSpPr/>
          <p:nvPr/>
        </p:nvSpPr>
        <p:spPr>
          <a:xfrm>
            <a:off x="4203328" y="2914751"/>
            <a:ext cx="288000" cy="2853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4" name="Google Shape;544;g314c324d756_0_257"/>
          <p:cNvSpPr/>
          <p:nvPr/>
        </p:nvSpPr>
        <p:spPr>
          <a:xfrm>
            <a:off x="4563699" y="3116195"/>
            <a:ext cx="243600" cy="2604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5" name="Google Shape;545;g314c324d756_0_257"/>
          <p:cNvSpPr/>
          <p:nvPr/>
        </p:nvSpPr>
        <p:spPr>
          <a:xfrm rot="10800000">
            <a:off x="5148108" y="3298852"/>
            <a:ext cx="243600" cy="2604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6" name="Google Shape;546;g314c324d756_0_257"/>
          <p:cNvSpPr/>
          <p:nvPr/>
        </p:nvSpPr>
        <p:spPr>
          <a:xfrm rot="10800000">
            <a:off x="5050458" y="2986047"/>
            <a:ext cx="243600" cy="2604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7" name="Google Shape;547;g314c324d756_0_257"/>
          <p:cNvSpPr/>
          <p:nvPr/>
        </p:nvSpPr>
        <p:spPr>
          <a:xfrm rot="10800000">
            <a:off x="5021439" y="2796989"/>
            <a:ext cx="243600" cy="2604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8" name="Google Shape;548;g314c324d756_0_257"/>
          <p:cNvSpPr/>
          <p:nvPr/>
        </p:nvSpPr>
        <p:spPr>
          <a:xfrm rot="-5111523">
            <a:off x="4625057" y="3101176"/>
            <a:ext cx="644267" cy="27126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g314c324d756_0_26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54" name="Google Shape;554;g314c324d756_0_267"/>
          <p:cNvSpPr/>
          <p:nvPr/>
        </p:nvSpPr>
        <p:spPr>
          <a:xfrm rot="10800000">
            <a:off x="6084256" y="3645148"/>
            <a:ext cx="2924400" cy="5382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5" name="Google Shape;555;g314c324d756_0_267"/>
          <p:cNvSpPr/>
          <p:nvPr/>
        </p:nvSpPr>
        <p:spPr>
          <a:xfrm rot="3357145">
            <a:off x="5236489" y="3738100"/>
            <a:ext cx="466706" cy="538431"/>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6" name="Google Shape;556;g314c324d756_0_267"/>
          <p:cNvSpPr/>
          <p:nvPr/>
        </p:nvSpPr>
        <p:spPr>
          <a:xfrm rot="3357145">
            <a:off x="4476210" y="3782948"/>
            <a:ext cx="466706" cy="538431"/>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7" name="Google Shape;557;g314c324d756_0_267"/>
          <p:cNvSpPr/>
          <p:nvPr/>
        </p:nvSpPr>
        <p:spPr>
          <a:xfrm rot="-165844">
            <a:off x="750090" y="4282728"/>
            <a:ext cx="2880351" cy="511792"/>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8" name="Google Shape;558;g314c324d756_0_267"/>
          <p:cNvSpPr/>
          <p:nvPr/>
        </p:nvSpPr>
        <p:spPr>
          <a:xfrm rot="2196729">
            <a:off x="5850836" y="4932603"/>
            <a:ext cx="466805" cy="538205"/>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9" name="Google Shape;559;g314c324d756_0_267"/>
          <p:cNvSpPr/>
          <p:nvPr/>
        </p:nvSpPr>
        <p:spPr>
          <a:xfrm rot="703303">
            <a:off x="7140580" y="5448055"/>
            <a:ext cx="466631" cy="538354"/>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0" name="Google Shape;560;g314c324d756_0_267"/>
          <p:cNvSpPr/>
          <p:nvPr/>
        </p:nvSpPr>
        <p:spPr>
          <a:xfrm rot="203415">
            <a:off x="8431544" y="5917167"/>
            <a:ext cx="466717" cy="53824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g314c324d756_0_27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66" name="Google Shape;566;g314c324d756_0_278"/>
          <p:cNvSpPr/>
          <p:nvPr/>
        </p:nvSpPr>
        <p:spPr>
          <a:xfrm rot="-7964263">
            <a:off x="3746151" y="3079202"/>
            <a:ext cx="1440226" cy="538385"/>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7" name="Google Shape;567;g314c324d756_0_278"/>
          <p:cNvSpPr/>
          <p:nvPr/>
        </p:nvSpPr>
        <p:spPr>
          <a:xfrm rot="-7965123">
            <a:off x="4793449" y="2565203"/>
            <a:ext cx="432658" cy="538385"/>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g314c324d756_0_284"/>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73" name="Google Shape;573;g314c324d756_0_284"/>
          <p:cNvSpPr/>
          <p:nvPr/>
        </p:nvSpPr>
        <p:spPr>
          <a:xfrm>
            <a:off x="755576" y="4832334"/>
            <a:ext cx="1170000" cy="5409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4" name="Google Shape;574;g314c324d756_0_284"/>
          <p:cNvSpPr/>
          <p:nvPr/>
        </p:nvSpPr>
        <p:spPr>
          <a:xfrm rot="-5400000">
            <a:off x="1430878" y="4102724"/>
            <a:ext cx="1889700" cy="5040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5" name="Google Shape;575;g314c324d756_0_284"/>
          <p:cNvSpPr/>
          <p:nvPr/>
        </p:nvSpPr>
        <p:spPr>
          <a:xfrm rot="10800000">
            <a:off x="1930517" y="3051275"/>
            <a:ext cx="576000" cy="3585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g314c324d756_0_291"/>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81" name="Google Shape;581;g314c324d756_0_291"/>
          <p:cNvSpPr/>
          <p:nvPr/>
        </p:nvSpPr>
        <p:spPr>
          <a:xfrm rot="9111293">
            <a:off x="2592347" y="4945928"/>
            <a:ext cx="6028540" cy="538200"/>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2" name="Google Shape;582;g314c324d756_0_291"/>
          <p:cNvSpPr/>
          <p:nvPr/>
        </p:nvSpPr>
        <p:spPr>
          <a:xfrm>
            <a:off x="-25979" y="4005064"/>
            <a:ext cx="1008000" cy="995400"/>
          </a:xfrm>
          <a:prstGeom prst="ellipse">
            <a:avLst/>
          </a:prstGeom>
          <a:solidFill>
            <a:srgbClr val="00B0F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D</a:t>
            </a:r>
            <a:endParaRPr b="1" i="0" sz="4000" u="none" cap="none" strike="noStrike">
              <a:solidFill>
                <a:srgbClr val="000000"/>
              </a:solidFill>
              <a:latin typeface="Calibri"/>
              <a:ea typeface="Calibri"/>
              <a:cs typeface="Calibri"/>
              <a:sym typeface="Calibri"/>
            </a:endParaRPr>
          </a:p>
        </p:txBody>
      </p:sp>
      <p:sp>
        <p:nvSpPr>
          <p:cNvPr id="583" name="Google Shape;583;g314c324d756_0_291"/>
          <p:cNvSpPr txBox="1"/>
          <p:nvPr/>
        </p:nvSpPr>
        <p:spPr>
          <a:xfrm>
            <a:off x="95815" y="5014902"/>
            <a:ext cx="1175400" cy="400200"/>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3er ESO</a:t>
            </a:r>
            <a:endParaRPr b="1" i="0" sz="2000" u="none" cap="none" strike="noStrike">
              <a:solidFill>
                <a:srgbClr val="000000"/>
              </a:solidFill>
              <a:latin typeface="Calibri"/>
              <a:ea typeface="Calibri"/>
              <a:cs typeface="Calibri"/>
              <a:sym typeface="Calibri"/>
            </a:endParaRPr>
          </a:p>
        </p:txBody>
      </p:sp>
      <p:sp>
        <p:nvSpPr>
          <p:cNvPr id="584" name="Google Shape;584;g314c324d756_0_291"/>
          <p:cNvSpPr/>
          <p:nvPr/>
        </p:nvSpPr>
        <p:spPr>
          <a:xfrm rot="-9514867">
            <a:off x="709223" y="5945588"/>
            <a:ext cx="1643830" cy="451139"/>
          </a:xfrm>
          <a:prstGeom prst="rightArrow">
            <a:avLst>
              <a:gd fmla="val 50000" name="adj1"/>
              <a:gd fmla="val 50000" name="adj2"/>
            </a:avLst>
          </a:prstGeom>
          <a:gradFill>
            <a:gsLst>
              <a:gs pos="0">
                <a:srgbClr val="29859E"/>
              </a:gs>
              <a:gs pos="80000">
                <a:srgbClr val="36B0D0"/>
              </a:gs>
              <a:gs pos="100000">
                <a:srgbClr val="33B3D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500"/>
                                        <p:tgtEl>
                                          <p:spTgt spid="582"/>
                                        </p:tgtEl>
                                        <p:attrNameLst>
                                          <p:attrName>ppt_w</p:attrName>
                                        </p:attrNameLst>
                                      </p:cBhvr>
                                      <p:tavLst>
                                        <p:tav fmla="" tm="0">
                                          <p:val>
                                            <p:strVal val="0"/>
                                          </p:val>
                                        </p:tav>
                                        <p:tav fmla="" tm="100000">
                                          <p:val>
                                            <p:strVal val="#ppt_w"/>
                                          </p:val>
                                        </p:tav>
                                      </p:tavLst>
                                    </p:anim>
                                    <p:anim calcmode="lin" valueType="num">
                                      <p:cBhvr additive="base">
                                        <p:cTn dur="500"/>
                                        <p:tgtEl>
                                          <p:spTgt spid="582"/>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500"/>
                                        <p:tgtEl>
                                          <p:spTgt spid="583"/>
                                        </p:tgtEl>
                                        <p:attrNameLst>
                                          <p:attrName>ppt_w</p:attrName>
                                        </p:attrNameLst>
                                      </p:cBhvr>
                                      <p:tavLst>
                                        <p:tav fmla="" tm="0">
                                          <p:val>
                                            <p:strVal val="0"/>
                                          </p:val>
                                        </p:tav>
                                        <p:tav fmla="" tm="100000">
                                          <p:val>
                                            <p:strVal val="#ppt_w"/>
                                          </p:val>
                                        </p:tav>
                                      </p:tavLst>
                                    </p:anim>
                                    <p:anim calcmode="lin" valueType="num">
                                      <p:cBhvr additive="base">
                                        <p:cTn dur="500"/>
                                        <p:tgtEl>
                                          <p:spTgt spid="583"/>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14c324d756_0_299"/>
          <p:cNvSpPr/>
          <p:nvPr/>
        </p:nvSpPr>
        <p:spPr>
          <a:xfrm>
            <a:off x="0" y="0"/>
            <a:ext cx="9144000" cy="6858000"/>
          </a:xfrm>
          <a:prstGeom prst="rect">
            <a:avLst/>
          </a:prstGeom>
          <a:gradFill>
            <a:gsLst>
              <a:gs pos="0">
                <a:srgbClr val="992D2B"/>
              </a:gs>
              <a:gs pos="80000">
                <a:srgbClr val="C93D39"/>
              </a:gs>
              <a:gs pos="100000">
                <a:srgbClr val="CD3A36"/>
              </a:gs>
            </a:gsLst>
            <a:lin ang="16200038" scaled="0"/>
          </a:gradFill>
          <a:ln cap="flat" cmpd="sng" w="9525">
            <a:solidFill>
              <a:srgbClr val="BD4B48"/>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590" name="Google Shape;590;g314c324d756_0_299"/>
          <p:cNvSpPr txBox="1"/>
          <p:nvPr/>
        </p:nvSpPr>
        <p:spPr>
          <a:xfrm>
            <a:off x="395536" y="1659284"/>
            <a:ext cx="8352900" cy="390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i="0" lang="ca-ES" sz="6600" u="none" cap="none" strike="noStrike">
                <a:solidFill>
                  <a:srgbClr val="FFFF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ca-ES" sz="5400" u="none" cap="none" strike="noStrike">
                <a:solidFill>
                  <a:srgbClr val="FFFF00"/>
                </a:solidFill>
                <a:latin typeface="Arial"/>
                <a:ea typeface="Arial"/>
                <a:cs typeface="Arial"/>
                <a:sym typeface="Arial"/>
              </a:rPr>
              <a:t>2n Batxillerat B,            2n ESO ( B, C i D )</a:t>
            </a:r>
            <a:endParaRPr b="1" i="0" sz="54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ca-ES" sz="5400" u="none" cap="none" strike="noStrike">
                <a:solidFill>
                  <a:srgbClr val="FFFF00"/>
                </a:solidFill>
                <a:latin typeface="Arial"/>
                <a:ea typeface="Arial"/>
                <a:cs typeface="Arial"/>
                <a:sym typeface="Arial"/>
              </a:rPr>
              <a:t>(Zona vermella)</a:t>
            </a:r>
            <a:endParaRPr b="1" i="0" sz="5400" u="none" cap="none" strike="noStrike">
              <a:solidFill>
                <a:srgbClr val="FFFF00"/>
              </a:solidFill>
              <a:latin typeface="Arial"/>
              <a:ea typeface="Arial"/>
              <a:cs typeface="Arial"/>
              <a:sym typeface="Arial"/>
            </a:endParaRPr>
          </a:p>
        </p:txBody>
      </p:sp>
      <p:pic>
        <p:nvPicPr>
          <p:cNvPr id="591" name="Google Shape;591;g314c324d756_0_299"/>
          <p:cNvPicPr preferRelativeResize="0"/>
          <p:nvPr/>
        </p:nvPicPr>
        <p:blipFill rotWithShape="1">
          <a:blip r:embed="rId3">
            <a:alphaModFix/>
          </a:blip>
          <a:srcRect b="0" l="0" r="0" t="0"/>
          <a:stretch/>
        </p:blipFill>
        <p:spPr>
          <a:xfrm>
            <a:off x="7000892" y="214290"/>
            <a:ext cx="1952623" cy="275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250"/>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g314c324d756_0_305"/>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597" name="Google Shape;597;g314c324d756_0_305"/>
          <p:cNvSpPr/>
          <p:nvPr/>
        </p:nvSpPr>
        <p:spPr>
          <a:xfrm>
            <a:off x="755576" y="5102774"/>
            <a:ext cx="2088300" cy="5409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98" name="Google Shape;598;g314c324d756_0_305"/>
          <p:cNvCxnSpPr/>
          <p:nvPr/>
        </p:nvCxnSpPr>
        <p:spPr>
          <a:xfrm>
            <a:off x="2267744" y="4832334"/>
            <a:ext cx="4032300" cy="900900"/>
          </a:xfrm>
          <a:prstGeom prst="straightConnector1">
            <a:avLst/>
          </a:prstGeom>
          <a:noFill/>
          <a:ln cap="flat" cmpd="sng" w="57150">
            <a:solidFill>
              <a:srgbClr val="FF0000"/>
            </a:solidFill>
            <a:prstDash val="dash"/>
            <a:round/>
            <a:headEnd len="sm" w="sm" type="none"/>
            <a:tailEnd len="sm" w="sm" type="none"/>
          </a:ln>
        </p:spPr>
      </p:cxnSp>
      <p:sp>
        <p:nvSpPr>
          <p:cNvPr id="599" name="Google Shape;599;g314c324d756_0_305"/>
          <p:cNvSpPr/>
          <p:nvPr/>
        </p:nvSpPr>
        <p:spPr>
          <a:xfrm rot="5123698">
            <a:off x="2696295" y="5850705"/>
            <a:ext cx="1475965" cy="538436"/>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g314c324d756_0_312"/>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05" name="Google Shape;605;g314c324d756_0_312"/>
          <p:cNvSpPr/>
          <p:nvPr/>
        </p:nvSpPr>
        <p:spPr>
          <a:xfrm>
            <a:off x="755576" y="5102774"/>
            <a:ext cx="2088300" cy="5409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6" name="Google Shape;606;g314c324d756_0_312"/>
          <p:cNvSpPr/>
          <p:nvPr/>
        </p:nvSpPr>
        <p:spPr>
          <a:xfrm>
            <a:off x="3707904" y="2708921"/>
            <a:ext cx="360000" cy="360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7" name="Google Shape;607;g314c324d756_0_312"/>
          <p:cNvSpPr/>
          <p:nvPr/>
        </p:nvSpPr>
        <p:spPr>
          <a:xfrm rot="10800000">
            <a:off x="5003972" y="5102755"/>
            <a:ext cx="2016300" cy="5409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8" name="Google Shape;608;g314c324d756_0_312"/>
          <p:cNvSpPr/>
          <p:nvPr/>
        </p:nvSpPr>
        <p:spPr>
          <a:xfrm rot="10800000">
            <a:off x="4572031" y="2710461"/>
            <a:ext cx="288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9" name="Google Shape;609;g314c324d756_0_312"/>
          <p:cNvSpPr/>
          <p:nvPr/>
        </p:nvSpPr>
        <p:spPr>
          <a:xfrm rot="-5025338">
            <a:off x="2671280" y="3974228"/>
            <a:ext cx="3050498" cy="503999"/>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0" name="Google Shape;610;g314c324d756_0_312"/>
          <p:cNvSpPr/>
          <p:nvPr/>
        </p:nvSpPr>
        <p:spPr>
          <a:xfrm rot="1961015">
            <a:off x="4432803" y="2349355"/>
            <a:ext cx="360000" cy="360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g314c324d756_0_322"/>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16" name="Google Shape;616;g314c324d756_0_322"/>
          <p:cNvSpPr/>
          <p:nvPr/>
        </p:nvSpPr>
        <p:spPr>
          <a:xfrm rot="10800000">
            <a:off x="2699886" y="2420870"/>
            <a:ext cx="864300" cy="5409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7" name="Google Shape;617;g314c324d756_0_322"/>
          <p:cNvSpPr/>
          <p:nvPr/>
        </p:nvSpPr>
        <p:spPr>
          <a:xfrm rot="5579574">
            <a:off x="532303" y="4613611"/>
            <a:ext cx="3953092" cy="540736"/>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g314c324d756_0_32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23" name="Google Shape;623;g314c324d756_0_328"/>
          <p:cNvSpPr/>
          <p:nvPr/>
        </p:nvSpPr>
        <p:spPr>
          <a:xfrm rot="-5400000">
            <a:off x="2996352" y="5148796"/>
            <a:ext cx="2719200" cy="432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4" name="Google Shape;624;g314c324d756_0_328"/>
          <p:cNvSpPr/>
          <p:nvPr/>
        </p:nvSpPr>
        <p:spPr>
          <a:xfrm rot="10800000">
            <a:off x="3931941" y="3646562"/>
            <a:ext cx="576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5"/>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02" name="Google Shape;202;p5"/>
          <p:cNvPicPr preferRelativeResize="0"/>
          <p:nvPr/>
        </p:nvPicPr>
        <p:blipFill rotWithShape="1">
          <a:blip r:embed="rId3">
            <a:alphaModFix/>
          </a:blip>
          <a:srcRect b="0" l="0" r="0" t="0"/>
          <a:stretch/>
        </p:blipFill>
        <p:spPr>
          <a:xfrm>
            <a:off x="74630" y="7937"/>
            <a:ext cx="2076450" cy="685800"/>
          </a:xfrm>
          <a:prstGeom prst="rect">
            <a:avLst/>
          </a:prstGeom>
          <a:noFill/>
          <a:ln>
            <a:noFill/>
          </a:ln>
        </p:spPr>
      </p:pic>
      <p:sp>
        <p:nvSpPr>
          <p:cNvPr id="203" name="Google Shape;203;p5"/>
          <p:cNvSpPr txBox="1"/>
          <p:nvPr/>
        </p:nvSpPr>
        <p:spPr>
          <a:xfrm>
            <a:off x="1283874" y="454556"/>
            <a:ext cx="7889930" cy="382156"/>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0" i="0" lang="ca-ES" sz="2400">
                <a:solidFill>
                  <a:srgbClr val="E3D0A2"/>
                </a:solidFill>
                <a:latin typeface="Verdana"/>
                <a:ea typeface="Verdana"/>
                <a:cs typeface="Verdana"/>
                <a:sym typeface="Verdana"/>
              </a:rPr>
              <a:t>ACTUACIÓ ALUMNAT EN CAS DE CONFINAMENT</a:t>
            </a:r>
            <a:endParaRPr b="0" i="0" sz="2400">
              <a:solidFill>
                <a:srgbClr val="E3D0A2"/>
              </a:solidFill>
              <a:latin typeface="Verdana"/>
              <a:ea typeface="Verdana"/>
              <a:cs typeface="Verdana"/>
              <a:sym typeface="Verdana"/>
            </a:endParaRPr>
          </a:p>
        </p:txBody>
      </p:sp>
      <p:sp>
        <p:nvSpPr>
          <p:cNvPr id="204" name="Google Shape;204;p5"/>
          <p:cNvSpPr/>
          <p:nvPr/>
        </p:nvSpPr>
        <p:spPr>
          <a:xfrm>
            <a:off x="0" y="836712"/>
            <a:ext cx="9144000"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05" name="Google Shape;205;p5"/>
          <p:cNvSpPr/>
          <p:nvPr/>
        </p:nvSpPr>
        <p:spPr>
          <a:xfrm>
            <a:off x="3944532" y="942248"/>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1</a:t>
            </a:r>
            <a:endParaRPr b="1" sz="1800">
              <a:solidFill>
                <a:srgbClr val="000000"/>
              </a:solidFill>
              <a:latin typeface="Arial"/>
              <a:ea typeface="Arial"/>
              <a:cs typeface="Arial"/>
              <a:sym typeface="Arial"/>
            </a:endParaRPr>
          </a:p>
        </p:txBody>
      </p:sp>
      <p:cxnSp>
        <p:nvCxnSpPr>
          <p:cNvPr id="206" name="Google Shape;206;p5"/>
          <p:cNvCxnSpPr>
            <a:endCxn id="205" idx="2"/>
          </p:cNvCxnSpPr>
          <p:nvPr/>
        </p:nvCxnSpPr>
        <p:spPr>
          <a:xfrm>
            <a:off x="3682932" y="1201924"/>
            <a:ext cx="261600" cy="0"/>
          </a:xfrm>
          <a:prstGeom prst="straightConnector1">
            <a:avLst/>
          </a:prstGeom>
          <a:noFill/>
          <a:ln cap="flat" cmpd="sng" w="38100">
            <a:solidFill>
              <a:srgbClr val="974806"/>
            </a:solidFill>
            <a:prstDash val="solid"/>
            <a:round/>
            <a:headEnd len="med" w="med" type="triangle"/>
            <a:tailEnd len="sm" w="sm" type="none"/>
          </a:ln>
        </p:spPr>
      </p:cxnSp>
      <p:cxnSp>
        <p:nvCxnSpPr>
          <p:cNvPr id="207" name="Google Shape;207;p5"/>
          <p:cNvCxnSpPr/>
          <p:nvPr/>
        </p:nvCxnSpPr>
        <p:spPr>
          <a:xfrm rot="10800000">
            <a:off x="4196560" y="1461599"/>
            <a:ext cx="0" cy="325246"/>
          </a:xfrm>
          <a:prstGeom prst="straightConnector1">
            <a:avLst/>
          </a:prstGeom>
          <a:noFill/>
          <a:ln cap="flat" cmpd="sng" w="38100">
            <a:solidFill>
              <a:srgbClr val="974806"/>
            </a:solidFill>
            <a:prstDash val="solid"/>
            <a:round/>
            <a:headEnd len="sm" w="sm" type="none"/>
            <a:tailEnd len="sm" w="sm" type="none"/>
          </a:ln>
        </p:spPr>
      </p:cxnSp>
      <p:sp>
        <p:nvSpPr>
          <p:cNvPr id="208" name="Google Shape;208;p5"/>
          <p:cNvSpPr/>
          <p:nvPr/>
        </p:nvSpPr>
        <p:spPr>
          <a:xfrm>
            <a:off x="3944532" y="1786845"/>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2</a:t>
            </a:r>
            <a:endParaRPr/>
          </a:p>
        </p:txBody>
      </p:sp>
      <p:sp>
        <p:nvSpPr>
          <p:cNvPr id="209" name="Google Shape;209;p5"/>
          <p:cNvSpPr txBox="1"/>
          <p:nvPr/>
        </p:nvSpPr>
        <p:spPr>
          <a:xfrm>
            <a:off x="4692372" y="1892631"/>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ENTRAREU AL CENTRE I A L’AULA (Si sou fora)</a:t>
            </a:r>
            <a:endParaRPr b="1" sz="1400">
              <a:solidFill>
                <a:srgbClr val="000000"/>
              </a:solidFill>
              <a:latin typeface="Arial"/>
              <a:ea typeface="Arial"/>
              <a:cs typeface="Arial"/>
              <a:sym typeface="Arial"/>
            </a:endParaRPr>
          </a:p>
        </p:txBody>
      </p:sp>
      <p:cxnSp>
        <p:nvCxnSpPr>
          <p:cNvPr id="210" name="Google Shape;210;p5"/>
          <p:cNvCxnSpPr/>
          <p:nvPr/>
        </p:nvCxnSpPr>
        <p:spPr>
          <a:xfrm>
            <a:off x="4427984" y="2046520"/>
            <a:ext cx="262330" cy="1935"/>
          </a:xfrm>
          <a:prstGeom prst="straightConnector1">
            <a:avLst/>
          </a:prstGeom>
          <a:noFill/>
          <a:ln cap="flat" cmpd="sng" w="38100">
            <a:solidFill>
              <a:srgbClr val="974806"/>
            </a:solidFill>
            <a:prstDash val="solid"/>
            <a:round/>
            <a:headEnd len="sm" w="sm" type="none"/>
            <a:tailEnd len="med" w="med" type="triangle"/>
          </a:ln>
        </p:spPr>
      </p:cxnSp>
      <p:sp>
        <p:nvSpPr>
          <p:cNvPr id="211" name="Google Shape;211;p5"/>
          <p:cNvSpPr txBox="1"/>
          <p:nvPr/>
        </p:nvSpPr>
        <p:spPr>
          <a:xfrm>
            <a:off x="40924" y="3683924"/>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Indicarà qui tanca finestres i persianes</a:t>
            </a:r>
            <a:endParaRPr b="1" sz="1400">
              <a:solidFill>
                <a:srgbClr val="1F497D"/>
              </a:solidFill>
              <a:latin typeface="Arial"/>
              <a:ea typeface="Arial"/>
              <a:cs typeface="Arial"/>
              <a:sym typeface="Arial"/>
            </a:endParaRPr>
          </a:p>
        </p:txBody>
      </p:sp>
      <p:sp>
        <p:nvSpPr>
          <p:cNvPr id="212" name="Google Shape;212;p5"/>
          <p:cNvSpPr txBox="1"/>
          <p:nvPr/>
        </p:nvSpPr>
        <p:spPr>
          <a:xfrm>
            <a:off x="4849324" y="1200880"/>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Indicarà qui tanca porta i llums aula</a:t>
            </a:r>
            <a:endParaRPr b="1" sz="1400">
              <a:solidFill>
                <a:srgbClr val="1F497D"/>
              </a:solidFill>
              <a:latin typeface="Arial"/>
              <a:ea typeface="Arial"/>
              <a:cs typeface="Arial"/>
              <a:sym typeface="Arial"/>
            </a:endParaRPr>
          </a:p>
        </p:txBody>
      </p:sp>
      <p:cxnSp>
        <p:nvCxnSpPr>
          <p:cNvPr id="213" name="Google Shape;213;p5"/>
          <p:cNvCxnSpPr/>
          <p:nvPr/>
        </p:nvCxnSpPr>
        <p:spPr>
          <a:xfrm rot="10800000">
            <a:off x="4197256" y="2310969"/>
            <a:ext cx="0" cy="783110"/>
          </a:xfrm>
          <a:prstGeom prst="straightConnector1">
            <a:avLst/>
          </a:prstGeom>
          <a:noFill/>
          <a:ln cap="flat" cmpd="sng" w="38100">
            <a:solidFill>
              <a:srgbClr val="974806"/>
            </a:solidFill>
            <a:prstDash val="solid"/>
            <a:round/>
            <a:headEnd len="sm" w="sm" type="none"/>
            <a:tailEnd len="sm" w="sm" type="none"/>
          </a:ln>
        </p:spPr>
      </p:cxnSp>
      <p:sp>
        <p:nvSpPr>
          <p:cNvPr id="214" name="Google Shape;214;p5"/>
          <p:cNvSpPr/>
          <p:nvPr/>
        </p:nvSpPr>
        <p:spPr>
          <a:xfrm>
            <a:off x="3945228" y="3094079"/>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3</a:t>
            </a:r>
            <a:endParaRPr/>
          </a:p>
        </p:txBody>
      </p:sp>
      <p:sp>
        <p:nvSpPr>
          <p:cNvPr id="215" name="Google Shape;215;p5"/>
          <p:cNvSpPr txBox="1"/>
          <p:nvPr/>
        </p:nvSpPr>
        <p:spPr>
          <a:xfrm>
            <a:off x="40924" y="3199865"/>
            <a:ext cx="377314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SEGUIREU LES INSTRUCCIONS DEL PROFESSORAT</a:t>
            </a:r>
            <a:endParaRPr b="1" sz="1400">
              <a:solidFill>
                <a:srgbClr val="000000"/>
              </a:solidFill>
              <a:latin typeface="Arial"/>
              <a:ea typeface="Arial"/>
              <a:cs typeface="Arial"/>
              <a:sym typeface="Arial"/>
            </a:endParaRPr>
          </a:p>
        </p:txBody>
      </p:sp>
      <p:cxnSp>
        <p:nvCxnSpPr>
          <p:cNvPr id="216" name="Google Shape;216;p5"/>
          <p:cNvCxnSpPr/>
          <p:nvPr/>
        </p:nvCxnSpPr>
        <p:spPr>
          <a:xfrm>
            <a:off x="3682898" y="3353754"/>
            <a:ext cx="262330" cy="1935"/>
          </a:xfrm>
          <a:prstGeom prst="straightConnector1">
            <a:avLst/>
          </a:prstGeom>
          <a:noFill/>
          <a:ln cap="flat" cmpd="sng" w="38100">
            <a:solidFill>
              <a:srgbClr val="974806"/>
            </a:solidFill>
            <a:prstDash val="solid"/>
            <a:round/>
            <a:headEnd len="med" w="med" type="triangle"/>
            <a:tailEnd len="sm" w="sm" type="none"/>
          </a:ln>
        </p:spPr>
      </p:cxnSp>
      <p:cxnSp>
        <p:nvCxnSpPr>
          <p:cNvPr id="217" name="Google Shape;217;p5"/>
          <p:cNvCxnSpPr>
            <a:stCxn id="218" idx="0"/>
          </p:cNvCxnSpPr>
          <p:nvPr/>
        </p:nvCxnSpPr>
        <p:spPr>
          <a:xfrm flipH="1" rot="10800000">
            <a:off x="4196560" y="3611263"/>
            <a:ext cx="600" cy="168600"/>
          </a:xfrm>
          <a:prstGeom prst="straightConnector1">
            <a:avLst/>
          </a:prstGeom>
          <a:noFill/>
          <a:ln cap="flat" cmpd="sng" w="38100">
            <a:solidFill>
              <a:srgbClr val="974806"/>
            </a:solidFill>
            <a:prstDash val="solid"/>
            <a:round/>
            <a:headEnd len="sm" w="sm" type="none"/>
            <a:tailEnd len="sm" w="sm" type="none"/>
          </a:ln>
        </p:spPr>
      </p:cxnSp>
      <p:sp>
        <p:nvSpPr>
          <p:cNvPr id="218" name="Google Shape;218;p5"/>
          <p:cNvSpPr/>
          <p:nvPr/>
        </p:nvSpPr>
        <p:spPr>
          <a:xfrm>
            <a:off x="3944532" y="3779863"/>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4</a:t>
            </a:r>
            <a:endParaRPr/>
          </a:p>
        </p:txBody>
      </p:sp>
      <p:cxnSp>
        <p:nvCxnSpPr>
          <p:cNvPr id="219" name="Google Shape;219;p5"/>
          <p:cNvCxnSpPr/>
          <p:nvPr/>
        </p:nvCxnSpPr>
        <p:spPr>
          <a:xfrm>
            <a:off x="4449284" y="4044633"/>
            <a:ext cx="262330" cy="1935"/>
          </a:xfrm>
          <a:prstGeom prst="straightConnector1">
            <a:avLst/>
          </a:prstGeom>
          <a:noFill/>
          <a:ln cap="flat" cmpd="sng" w="38100">
            <a:solidFill>
              <a:srgbClr val="974806"/>
            </a:solidFill>
            <a:prstDash val="solid"/>
            <a:round/>
            <a:headEnd len="sm" w="sm" type="none"/>
            <a:tailEnd len="med" w="med" type="triangle"/>
          </a:ln>
        </p:spPr>
      </p:cxnSp>
      <p:sp>
        <p:nvSpPr>
          <p:cNvPr id="220" name="Google Shape;220;p5"/>
          <p:cNvSpPr txBox="1"/>
          <p:nvPr/>
        </p:nvSpPr>
        <p:spPr>
          <a:xfrm>
            <a:off x="4771951" y="3926379"/>
            <a:ext cx="311241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PROFESSORAT I ALUMNAT ESPERARÀ INSTRUCCIONS DE COORDINACIÓ, DINS L’AULA</a:t>
            </a:r>
            <a:endParaRPr b="1" sz="1400">
              <a:solidFill>
                <a:srgbClr val="000000"/>
              </a:solidFill>
              <a:latin typeface="Arial"/>
              <a:ea typeface="Arial"/>
              <a:cs typeface="Arial"/>
              <a:sym typeface="Arial"/>
            </a:endParaRPr>
          </a:p>
        </p:txBody>
      </p:sp>
      <p:sp>
        <p:nvSpPr>
          <p:cNvPr id="221" name="Google Shape;221;p5"/>
          <p:cNvSpPr txBox="1"/>
          <p:nvPr/>
        </p:nvSpPr>
        <p:spPr>
          <a:xfrm>
            <a:off x="13589" y="4676500"/>
            <a:ext cx="37731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Tothom estarà segut i tranquil al seu lloc</a:t>
            </a:r>
            <a:endParaRPr b="1" sz="1400">
              <a:solidFill>
                <a:srgbClr val="1F497D"/>
              </a:solidFill>
              <a:latin typeface="Arial"/>
              <a:ea typeface="Arial"/>
              <a:cs typeface="Arial"/>
              <a:sym typeface="Arial"/>
            </a:endParaRPr>
          </a:p>
        </p:txBody>
      </p:sp>
      <p:sp>
        <p:nvSpPr>
          <p:cNvPr id="222" name="Google Shape;222;p5"/>
          <p:cNvSpPr/>
          <p:nvPr/>
        </p:nvSpPr>
        <p:spPr>
          <a:xfrm>
            <a:off x="4723804" y="1892632"/>
            <a:ext cx="4296189" cy="1463058"/>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23" name="Google Shape;223;p5"/>
          <p:cNvSpPr/>
          <p:nvPr/>
        </p:nvSpPr>
        <p:spPr>
          <a:xfrm>
            <a:off x="4723803" y="3843407"/>
            <a:ext cx="4296189" cy="1140869"/>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24" name="Google Shape;224;p5"/>
          <p:cNvSpPr/>
          <p:nvPr/>
        </p:nvSpPr>
        <p:spPr>
          <a:xfrm>
            <a:off x="15316" y="3178468"/>
            <a:ext cx="3679557" cy="1805809"/>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225" name="Google Shape;225;p5"/>
          <p:cNvCxnSpPr/>
          <p:nvPr/>
        </p:nvCxnSpPr>
        <p:spPr>
          <a:xfrm rot="10800000">
            <a:off x="4196560" y="4299214"/>
            <a:ext cx="8330" cy="685062"/>
          </a:xfrm>
          <a:prstGeom prst="straightConnector1">
            <a:avLst/>
          </a:prstGeom>
          <a:noFill/>
          <a:ln cap="flat" cmpd="sng" w="38100">
            <a:solidFill>
              <a:srgbClr val="974806"/>
            </a:solidFill>
            <a:prstDash val="solid"/>
            <a:round/>
            <a:headEnd len="sm" w="sm" type="none"/>
            <a:tailEnd len="sm" w="sm" type="none"/>
          </a:ln>
        </p:spPr>
      </p:cxnSp>
      <p:sp>
        <p:nvSpPr>
          <p:cNvPr id="226" name="Google Shape;226;p5"/>
          <p:cNvSpPr/>
          <p:nvPr/>
        </p:nvSpPr>
        <p:spPr>
          <a:xfrm>
            <a:off x="3952862" y="4984276"/>
            <a:ext cx="504056" cy="519351"/>
          </a:xfrm>
          <a:prstGeom prst="ellipse">
            <a:avLst/>
          </a:prstGeom>
          <a:solidFill>
            <a:srgbClr val="E36C09"/>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1800">
                <a:solidFill>
                  <a:srgbClr val="000000"/>
                </a:solidFill>
                <a:latin typeface="Arial"/>
                <a:ea typeface="Arial"/>
                <a:cs typeface="Arial"/>
                <a:sym typeface="Arial"/>
              </a:rPr>
              <a:t>5</a:t>
            </a:r>
            <a:endParaRPr/>
          </a:p>
        </p:txBody>
      </p:sp>
      <p:cxnSp>
        <p:nvCxnSpPr>
          <p:cNvPr id="227" name="Google Shape;227;p5"/>
          <p:cNvCxnSpPr/>
          <p:nvPr/>
        </p:nvCxnSpPr>
        <p:spPr>
          <a:xfrm>
            <a:off x="3526222" y="5237238"/>
            <a:ext cx="262330" cy="1935"/>
          </a:xfrm>
          <a:prstGeom prst="straightConnector1">
            <a:avLst/>
          </a:prstGeom>
          <a:noFill/>
          <a:ln cap="flat" cmpd="sng" w="38100">
            <a:solidFill>
              <a:srgbClr val="974806"/>
            </a:solidFill>
            <a:prstDash val="solid"/>
            <a:round/>
            <a:headEnd len="med" w="med" type="triangle"/>
            <a:tailEnd len="sm" w="sm" type="none"/>
          </a:ln>
        </p:spPr>
      </p:cxnSp>
      <p:sp>
        <p:nvSpPr>
          <p:cNvPr id="228" name="Google Shape;228;p5"/>
          <p:cNvSpPr txBox="1"/>
          <p:nvPr/>
        </p:nvSpPr>
        <p:spPr>
          <a:xfrm>
            <a:off x="155575" y="5546523"/>
            <a:ext cx="898842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000000"/>
                </a:solidFill>
                <a:latin typeface="Arial"/>
                <a:ea typeface="Arial"/>
                <a:cs typeface="Arial"/>
                <a:sym typeface="Arial"/>
              </a:rPr>
              <a:t>EN EL CAS DE QUE ES REBI LA INSTRUCCIÓ DE TRASLLADAR-SE ES REALITZARÀ, FINS AL LLOC INDICAT, COM L’EVACUACIÓ </a:t>
            </a:r>
            <a:endParaRPr b="1" sz="1400">
              <a:solidFill>
                <a:srgbClr val="000000"/>
              </a:solidFill>
              <a:latin typeface="Arial"/>
              <a:ea typeface="Arial"/>
              <a:cs typeface="Arial"/>
              <a:sym typeface="Arial"/>
            </a:endParaRPr>
          </a:p>
        </p:txBody>
      </p:sp>
      <p:cxnSp>
        <p:nvCxnSpPr>
          <p:cNvPr id="229" name="Google Shape;229;p5"/>
          <p:cNvCxnSpPr/>
          <p:nvPr/>
        </p:nvCxnSpPr>
        <p:spPr>
          <a:xfrm>
            <a:off x="4771951" y="5373216"/>
            <a:ext cx="262330" cy="1935"/>
          </a:xfrm>
          <a:prstGeom prst="straightConnector1">
            <a:avLst/>
          </a:prstGeom>
          <a:noFill/>
          <a:ln cap="flat" cmpd="sng" w="38100">
            <a:solidFill>
              <a:srgbClr val="974806"/>
            </a:solidFill>
            <a:prstDash val="solid"/>
            <a:round/>
            <a:headEnd len="sm" w="sm" type="none"/>
            <a:tailEnd len="med" w="med" type="triangle"/>
          </a:ln>
        </p:spPr>
      </p:cxnSp>
      <p:sp>
        <p:nvSpPr>
          <p:cNvPr descr="La Gente De Negocios Que Forman Un Círculo Ilustraciones svg, vectoriales,  clip art vectorizado libre de derechos. Image 64164523" id="230" name="Google Shape;230;p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La Gente De Negocios Que Forman Un Círculo Ilustraciones svg, vectoriales,  clip art vectorizado libre de derechos. Image 64164523" id="231" name="Google Shape;231;p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2" name="Google Shape;232;p5"/>
          <p:cNvSpPr/>
          <p:nvPr/>
        </p:nvSpPr>
        <p:spPr>
          <a:xfrm>
            <a:off x="74629" y="5589317"/>
            <a:ext cx="8969437" cy="1223985"/>
          </a:xfrm>
          <a:prstGeom prst="rect">
            <a:avLst/>
          </a:prstGeom>
          <a:noFill/>
          <a:ln cap="flat" cmpd="sng" w="9525">
            <a:solidFill>
              <a:srgbClr val="9748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3" name="Google Shape;233;p5"/>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1" i="0" lang="ca-ES" sz="900">
                <a:solidFill>
                  <a:srgbClr val="494429"/>
                </a:solidFill>
                <a:latin typeface="Arial"/>
                <a:ea typeface="Arial"/>
                <a:cs typeface="Arial"/>
                <a:sym typeface="Arial"/>
              </a:rPr>
              <a:t>COORDINACIÓ PREVENCIÓ DE RISCOS</a:t>
            </a:r>
            <a:endParaRPr b="1" i="0" sz="900">
              <a:solidFill>
                <a:srgbClr val="494429"/>
              </a:solidFill>
              <a:latin typeface="Arial"/>
              <a:ea typeface="Arial"/>
              <a:cs typeface="Arial"/>
              <a:sym typeface="Arial"/>
            </a:endParaRPr>
          </a:p>
        </p:txBody>
      </p:sp>
      <p:pic>
        <p:nvPicPr>
          <p:cNvPr descr="ZÖllner señal gmbh barco vehículo bocina tren de la electricidad cuerno,  nave, transporte, sonar png | PNGEgg" id="234" name="Google Shape;234;p5"/>
          <p:cNvPicPr preferRelativeResize="0"/>
          <p:nvPr/>
        </p:nvPicPr>
        <p:blipFill rotWithShape="1">
          <a:blip r:embed="rId4">
            <a:alphaModFix/>
          </a:blip>
          <a:srcRect b="0" l="0" r="0" t="0"/>
          <a:stretch/>
        </p:blipFill>
        <p:spPr>
          <a:xfrm>
            <a:off x="13589" y="1234635"/>
            <a:ext cx="2333166" cy="1615070"/>
          </a:xfrm>
          <a:prstGeom prst="rect">
            <a:avLst/>
          </a:prstGeom>
          <a:noFill/>
          <a:ln>
            <a:noFill/>
          </a:ln>
        </p:spPr>
      </p:pic>
      <p:sp>
        <p:nvSpPr>
          <p:cNvPr id="235" name="Google Shape;235;p5"/>
          <p:cNvSpPr txBox="1"/>
          <p:nvPr/>
        </p:nvSpPr>
        <p:spPr>
          <a:xfrm>
            <a:off x="472582" y="942248"/>
            <a:ext cx="333994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600">
                <a:solidFill>
                  <a:srgbClr val="000000"/>
                </a:solidFill>
                <a:latin typeface="Arial"/>
                <a:ea typeface="Arial"/>
                <a:cs typeface="Arial"/>
                <a:sym typeface="Arial"/>
              </a:rPr>
              <a:t>SONARÀ SIRENA </a:t>
            </a:r>
            <a:r>
              <a:rPr b="1" lang="ca-ES" sz="1600">
                <a:solidFill>
                  <a:srgbClr val="FF0000"/>
                </a:solidFill>
                <a:latin typeface="Arial"/>
                <a:ea typeface="Arial"/>
                <a:cs typeface="Arial"/>
                <a:sym typeface="Arial"/>
              </a:rPr>
              <a:t>(La de canvi de classe de forma intermitent)</a:t>
            </a:r>
            <a:endParaRPr b="1" sz="1600">
              <a:solidFill>
                <a:srgbClr val="FF0000"/>
              </a:solidFill>
              <a:latin typeface="Arial"/>
              <a:ea typeface="Arial"/>
              <a:cs typeface="Arial"/>
              <a:sym typeface="Arial"/>
            </a:endParaRPr>
          </a:p>
        </p:txBody>
      </p:sp>
      <p:pic>
        <p:nvPicPr>
          <p:cNvPr descr="7.000+ Hombre Entrando A Casa Fotografías de stock, fotos e imágenes libres  de derechos - iStock | Hombre abriendo puerta" id="236" name="Google Shape;236;p5"/>
          <p:cNvPicPr preferRelativeResize="0"/>
          <p:nvPr/>
        </p:nvPicPr>
        <p:blipFill rotWithShape="1">
          <a:blip r:embed="rId5">
            <a:alphaModFix/>
          </a:blip>
          <a:srcRect b="0" l="0" r="0" t="0"/>
          <a:stretch/>
        </p:blipFill>
        <p:spPr>
          <a:xfrm>
            <a:off x="5280072" y="2410132"/>
            <a:ext cx="3183651" cy="879146"/>
          </a:xfrm>
          <a:prstGeom prst="rect">
            <a:avLst/>
          </a:prstGeom>
          <a:noFill/>
          <a:ln>
            <a:noFill/>
          </a:ln>
        </p:spPr>
      </p:pic>
      <p:sp>
        <p:nvSpPr>
          <p:cNvPr id="237" name="Google Shape;237;p5"/>
          <p:cNvSpPr txBox="1"/>
          <p:nvPr/>
        </p:nvSpPr>
        <p:spPr>
          <a:xfrm>
            <a:off x="4690314" y="2160136"/>
            <a:ext cx="427211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a-ES" sz="1400">
                <a:solidFill>
                  <a:srgbClr val="1F497D"/>
                </a:solidFill>
                <a:latin typeface="Arial"/>
                <a:ea typeface="Arial"/>
                <a:cs typeface="Arial"/>
                <a:sym typeface="Arial"/>
              </a:rPr>
              <a:t>Tothom ha d’anar i romandre al seu espai</a:t>
            </a:r>
            <a:endParaRPr b="1" sz="1400">
              <a:solidFill>
                <a:srgbClr val="1F497D"/>
              </a:solidFill>
              <a:latin typeface="Arial"/>
              <a:ea typeface="Arial"/>
              <a:cs typeface="Arial"/>
              <a:sym typeface="Arial"/>
            </a:endParaRPr>
          </a:p>
        </p:txBody>
      </p:sp>
      <p:pic>
        <p:nvPicPr>
          <p:cNvPr descr="Cerrar la ventana #Soyvisual" id="238" name="Google Shape;238;p5"/>
          <p:cNvPicPr preferRelativeResize="0"/>
          <p:nvPr/>
        </p:nvPicPr>
        <p:blipFill rotWithShape="1">
          <a:blip r:embed="rId6">
            <a:alphaModFix/>
          </a:blip>
          <a:srcRect b="0" l="0" r="0" t="0"/>
          <a:stretch/>
        </p:blipFill>
        <p:spPr>
          <a:xfrm>
            <a:off x="194772" y="3986153"/>
            <a:ext cx="633013" cy="633013"/>
          </a:xfrm>
          <a:prstGeom prst="rect">
            <a:avLst/>
          </a:prstGeom>
          <a:noFill/>
          <a:ln>
            <a:noFill/>
          </a:ln>
          <a:effectLst>
            <a:outerShdw blurRad="190500" rotWithShape="0" algn="tl">
              <a:srgbClr val="000000">
                <a:alpha val="69803"/>
              </a:srgbClr>
            </a:outerShdw>
          </a:effectLst>
        </p:spPr>
      </p:pic>
      <p:pic>
        <p:nvPicPr>
          <p:cNvPr descr="680+ Persiana Cerrada Ilustraciones, gráficos vectoriales libres de  derechos y clip art - iStock | Cerrado, Cartel cerrado" id="239" name="Google Shape;239;p5"/>
          <p:cNvPicPr preferRelativeResize="0"/>
          <p:nvPr/>
        </p:nvPicPr>
        <p:blipFill rotWithShape="1">
          <a:blip r:embed="rId7">
            <a:alphaModFix/>
          </a:blip>
          <a:srcRect b="0" l="0" r="0" t="0"/>
          <a:stretch/>
        </p:blipFill>
        <p:spPr>
          <a:xfrm>
            <a:off x="917187" y="4001244"/>
            <a:ext cx="630477" cy="639905"/>
          </a:xfrm>
          <a:prstGeom prst="rect">
            <a:avLst/>
          </a:prstGeom>
          <a:noFill/>
          <a:ln>
            <a:noFill/>
          </a:ln>
          <a:effectLst>
            <a:outerShdw blurRad="190500" rotWithShape="0" algn="tl">
              <a:srgbClr val="000000">
                <a:alpha val="69803"/>
              </a:srgbClr>
            </a:outerShdw>
          </a:effectLst>
        </p:spPr>
      </p:pic>
      <p:sp>
        <p:nvSpPr>
          <p:cNvPr descr="Compañeros De Clase Sonrientes Escuchando Conferencias En La Sala De  Geografía. Niños Sentados En Pupitres En El Aula. Alumnos Que Estudian En  La Escuela Primaria. Ilustración De Vector De Estilo De Dibujos" id="240" name="Google Shape;240;p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Compañeros de clase sonrientes escuchando conferencias en la sala de geografía. niños sentados en pupitres en el aula. alumnos que estudian en la escuela primaria. ilustración de vector de estilo de dibujos animados plana - 146125007" id="241" name="Google Shape;241;p5"/>
          <p:cNvPicPr preferRelativeResize="0"/>
          <p:nvPr/>
        </p:nvPicPr>
        <p:blipFill rotWithShape="1">
          <a:blip r:embed="rId8">
            <a:alphaModFix/>
          </a:blip>
          <a:srcRect b="0" l="0" r="0" t="0"/>
          <a:stretch/>
        </p:blipFill>
        <p:spPr>
          <a:xfrm>
            <a:off x="2411760" y="4010444"/>
            <a:ext cx="945649" cy="674321"/>
          </a:xfrm>
          <a:prstGeom prst="rect">
            <a:avLst/>
          </a:prstGeom>
          <a:noFill/>
          <a:ln>
            <a:noFill/>
          </a:ln>
          <a:effectLst>
            <a:outerShdw blurRad="190500" rotWithShape="0" algn="tl">
              <a:srgbClr val="000000">
                <a:alpha val="69803"/>
              </a:srgbClr>
            </a:outerShdw>
          </a:effectLst>
        </p:spPr>
      </p:pic>
      <p:pic>
        <p:nvPicPr>
          <p:cNvPr id="242" name="Google Shape;242;p5"/>
          <p:cNvPicPr preferRelativeResize="0"/>
          <p:nvPr/>
        </p:nvPicPr>
        <p:blipFill rotWithShape="1">
          <a:blip r:embed="rId9">
            <a:alphaModFix/>
          </a:blip>
          <a:srcRect b="0" l="0" r="0" t="0"/>
          <a:stretch/>
        </p:blipFill>
        <p:spPr>
          <a:xfrm>
            <a:off x="7638808" y="3947687"/>
            <a:ext cx="1325680" cy="728962"/>
          </a:xfrm>
          <a:prstGeom prst="rect">
            <a:avLst/>
          </a:prstGeom>
          <a:noFill/>
          <a:ln>
            <a:noFill/>
          </a:ln>
          <a:effectLst>
            <a:outerShdw blurRad="190500" rotWithShape="0" algn="tl">
              <a:srgbClr val="000000">
                <a:alpha val="69803"/>
              </a:srgbClr>
            </a:outerShdw>
          </a:effectLst>
        </p:spPr>
      </p:pic>
      <p:pic>
        <p:nvPicPr>
          <p:cNvPr descr="Peña Profética EN FILA INDIA - Iglesia Apostólica Generacion Joshua" id="243" name="Google Shape;243;p5"/>
          <p:cNvPicPr preferRelativeResize="0"/>
          <p:nvPr/>
        </p:nvPicPr>
        <p:blipFill rotWithShape="1">
          <a:blip r:embed="rId10">
            <a:alphaModFix/>
          </a:blip>
          <a:srcRect b="0" l="0" r="0" t="0"/>
          <a:stretch/>
        </p:blipFill>
        <p:spPr>
          <a:xfrm>
            <a:off x="2771800" y="5808133"/>
            <a:ext cx="1433090" cy="934380"/>
          </a:xfrm>
          <a:prstGeom prst="rect">
            <a:avLst/>
          </a:prstGeom>
          <a:noFill/>
          <a:ln>
            <a:noFill/>
          </a:ln>
          <a:effectLst>
            <a:outerShdw blurRad="292100" rotWithShape="0" algn="tl" dir="2700000" dist="139700">
              <a:srgbClr val="333333">
                <a:alpha val="64705"/>
              </a:srgbClr>
            </a:outerShdw>
          </a:effectLst>
        </p:spPr>
      </p:pic>
      <p:pic>
        <p:nvPicPr>
          <p:cNvPr id="244" name="Google Shape;244;p5"/>
          <p:cNvPicPr preferRelativeResize="0"/>
          <p:nvPr/>
        </p:nvPicPr>
        <p:blipFill rotWithShape="1">
          <a:blip r:embed="rId11">
            <a:alphaModFix/>
          </a:blip>
          <a:srcRect b="0" l="0" r="0" t="0"/>
          <a:stretch/>
        </p:blipFill>
        <p:spPr>
          <a:xfrm>
            <a:off x="4448588" y="5853210"/>
            <a:ext cx="694991" cy="874531"/>
          </a:xfrm>
          <a:prstGeom prst="rect">
            <a:avLst/>
          </a:prstGeom>
          <a:noFill/>
          <a:ln>
            <a:noFill/>
          </a:ln>
          <a:effectLst>
            <a:outerShdw blurRad="292100" rotWithShape="0" algn="tl" dir="2700000" dist="139700">
              <a:srgbClr val="333333">
                <a:alpha val="64705"/>
              </a:srgbClr>
            </a:outerShdw>
          </a:effectLst>
        </p:spPr>
      </p:pic>
      <p:pic>
        <p:nvPicPr>
          <p:cNvPr id="245" name="Google Shape;245;p5"/>
          <p:cNvPicPr preferRelativeResize="0"/>
          <p:nvPr/>
        </p:nvPicPr>
        <p:blipFill rotWithShape="1">
          <a:blip r:embed="rId12">
            <a:alphaModFix/>
          </a:blip>
          <a:srcRect b="0" l="0" r="0" t="0"/>
          <a:stretch/>
        </p:blipFill>
        <p:spPr>
          <a:xfrm>
            <a:off x="5280072" y="5853210"/>
            <a:ext cx="728776" cy="874531"/>
          </a:xfrm>
          <a:prstGeom prst="rect">
            <a:avLst/>
          </a:prstGeom>
          <a:noFill/>
          <a:ln>
            <a:noFill/>
          </a:ln>
          <a:effectLst>
            <a:outerShdw blurRad="292100" rotWithShape="0" algn="tl" dir="2700000" dist="139700">
              <a:srgbClr val="333333">
                <a:alpha val="64705"/>
              </a:srgbClr>
            </a:outerShdw>
          </a:effectLst>
        </p:spPr>
      </p:pic>
      <p:pic>
        <p:nvPicPr>
          <p:cNvPr id="246" name="Google Shape;246;p5"/>
          <p:cNvPicPr preferRelativeResize="0"/>
          <p:nvPr/>
        </p:nvPicPr>
        <p:blipFill rotWithShape="1">
          <a:blip r:embed="rId13">
            <a:alphaModFix/>
          </a:blip>
          <a:srcRect b="0" l="0" r="0" t="0"/>
          <a:stretch/>
        </p:blipFill>
        <p:spPr>
          <a:xfrm>
            <a:off x="6156176" y="5845031"/>
            <a:ext cx="751366" cy="901995"/>
          </a:xfrm>
          <a:prstGeom prst="rect">
            <a:avLst/>
          </a:prstGeom>
          <a:noFill/>
          <a:ln>
            <a:noFill/>
          </a:ln>
          <a:effectLst>
            <a:outerShdw blurRad="292100" rotWithShape="0" algn="tl" dir="2700000" dist="139700">
              <a:srgbClr val="333333">
                <a:alpha val="64705"/>
              </a:srgbClr>
            </a:outerShdw>
          </a:effectLst>
        </p:spPr>
      </p:pic>
    </p:spTree>
  </p:cSld>
  <p:clrMapOvr>
    <a:masterClrMapping/>
  </p:clrMapOvr>
  <p:transition spd="slow" p14:dur="1600">
    <p:blinds dir="ver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g314c324d756_0_334"/>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30" name="Google Shape;630;g314c324d756_0_334"/>
          <p:cNvSpPr/>
          <p:nvPr/>
        </p:nvSpPr>
        <p:spPr>
          <a:xfrm rot="-10157206">
            <a:off x="306293" y="5365716"/>
            <a:ext cx="8575878" cy="540427"/>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1" name="Google Shape;631;g314c324d756_0_334"/>
          <p:cNvSpPr/>
          <p:nvPr/>
        </p:nvSpPr>
        <p:spPr>
          <a:xfrm rot="-459433">
            <a:off x="46675" y="2564523"/>
            <a:ext cx="3176828" cy="504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g314c324d756_0_340"/>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37" name="Google Shape;637;g314c324d756_0_340"/>
          <p:cNvSpPr/>
          <p:nvPr/>
        </p:nvSpPr>
        <p:spPr>
          <a:xfrm>
            <a:off x="755576" y="4832334"/>
            <a:ext cx="1170000" cy="5409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8" name="Google Shape;638;g314c324d756_0_340"/>
          <p:cNvSpPr/>
          <p:nvPr/>
        </p:nvSpPr>
        <p:spPr>
          <a:xfrm rot="-5400000">
            <a:off x="1430878" y="4102724"/>
            <a:ext cx="1889700" cy="5040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9" name="Google Shape;639;g314c324d756_0_340"/>
          <p:cNvSpPr/>
          <p:nvPr/>
        </p:nvSpPr>
        <p:spPr>
          <a:xfrm rot="10800000">
            <a:off x="1930517" y="3051275"/>
            <a:ext cx="576000" cy="3585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g314c324d756_0_34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45" name="Google Shape;645;g314c324d756_0_347"/>
          <p:cNvSpPr/>
          <p:nvPr/>
        </p:nvSpPr>
        <p:spPr>
          <a:xfrm rot="9111333">
            <a:off x="2447994" y="4982079"/>
            <a:ext cx="6181946" cy="538200"/>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6" name="Google Shape;646;g314c324d756_0_347"/>
          <p:cNvSpPr/>
          <p:nvPr/>
        </p:nvSpPr>
        <p:spPr>
          <a:xfrm>
            <a:off x="0" y="4355701"/>
            <a:ext cx="1008000" cy="995400"/>
          </a:xfrm>
          <a:prstGeom prst="ellipse">
            <a:avLst/>
          </a:prstGeom>
          <a:solidFill>
            <a:srgbClr val="FF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D</a:t>
            </a:r>
            <a:endParaRPr b="0" i="0" sz="1400" u="none" cap="none" strike="noStrike">
              <a:solidFill>
                <a:srgbClr val="000000"/>
              </a:solidFill>
              <a:latin typeface="Arial"/>
              <a:ea typeface="Arial"/>
              <a:cs typeface="Arial"/>
              <a:sym typeface="Arial"/>
            </a:endParaRPr>
          </a:p>
        </p:txBody>
      </p:sp>
      <p:sp>
        <p:nvSpPr>
          <p:cNvPr id="647" name="Google Shape;647;g314c324d756_0_347"/>
          <p:cNvSpPr txBox="1"/>
          <p:nvPr/>
        </p:nvSpPr>
        <p:spPr>
          <a:xfrm>
            <a:off x="0" y="3948842"/>
            <a:ext cx="1175400" cy="400200"/>
          </a:xfrm>
          <a:prstGeom prst="rect">
            <a:avLst/>
          </a:prstGeom>
          <a:solidFill>
            <a:srgbClr val="FF0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2n ESO</a:t>
            </a:r>
            <a:endParaRPr b="1" i="0" sz="2000" u="none" cap="none" strike="noStrike">
              <a:solidFill>
                <a:srgbClr val="000000"/>
              </a:solidFill>
              <a:latin typeface="Calibri"/>
              <a:ea typeface="Calibri"/>
              <a:cs typeface="Calibri"/>
              <a:sym typeface="Calibri"/>
            </a:endParaRPr>
          </a:p>
        </p:txBody>
      </p:sp>
      <p:sp>
        <p:nvSpPr>
          <p:cNvPr id="648" name="Google Shape;648;g314c324d756_0_347"/>
          <p:cNvSpPr/>
          <p:nvPr/>
        </p:nvSpPr>
        <p:spPr>
          <a:xfrm rot="-9514867">
            <a:off x="709223" y="5945588"/>
            <a:ext cx="1643830" cy="451139"/>
          </a:xfrm>
          <a:prstGeom prst="rightArrow">
            <a:avLst>
              <a:gd fmla="val 50000" name="adj1"/>
              <a:gd fmla="val 50000" name="adj2"/>
            </a:avLst>
          </a:prstGeom>
          <a:gradFill>
            <a:gsLst>
              <a:gs pos="0">
                <a:srgbClr val="992D2B"/>
              </a:gs>
              <a:gs pos="80000">
                <a:srgbClr val="C93D39"/>
              </a:gs>
              <a:gs pos="100000">
                <a:srgbClr val="CD3A36"/>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500"/>
                                        <p:tgtEl>
                                          <p:spTgt spid="646"/>
                                        </p:tgtEl>
                                        <p:attrNameLst>
                                          <p:attrName>ppt_w</p:attrName>
                                        </p:attrNameLst>
                                      </p:cBhvr>
                                      <p:tavLst>
                                        <p:tav fmla="" tm="0">
                                          <p:val>
                                            <p:strVal val="0"/>
                                          </p:val>
                                        </p:tav>
                                        <p:tav fmla="" tm="100000">
                                          <p:val>
                                            <p:strVal val="#ppt_w"/>
                                          </p:val>
                                        </p:tav>
                                      </p:tavLst>
                                    </p:anim>
                                    <p:anim calcmode="lin" valueType="num">
                                      <p:cBhvr additive="base">
                                        <p:cTn dur="500"/>
                                        <p:tgtEl>
                                          <p:spTgt spid="646"/>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23" presetSubtype="16">
                                  <p:stCondLst>
                                    <p:cond delay="0"/>
                                  </p:stCondLst>
                                  <p:childTnLst>
                                    <p:set>
                                      <p:cBhvr>
                                        <p:cTn dur="1" fill="hold">
                                          <p:stCondLst>
                                            <p:cond delay="0"/>
                                          </p:stCondLst>
                                        </p:cTn>
                                        <p:tgtEl>
                                          <p:spTgt spid="647"/>
                                        </p:tgtEl>
                                        <p:attrNameLst>
                                          <p:attrName>style.visibility</p:attrName>
                                        </p:attrNameLst>
                                      </p:cBhvr>
                                      <p:to>
                                        <p:strVal val="visible"/>
                                      </p:to>
                                    </p:set>
                                    <p:anim calcmode="lin" valueType="num">
                                      <p:cBhvr additive="base">
                                        <p:cTn dur="500"/>
                                        <p:tgtEl>
                                          <p:spTgt spid="647"/>
                                        </p:tgtEl>
                                        <p:attrNameLst>
                                          <p:attrName>ppt_w</p:attrName>
                                        </p:attrNameLst>
                                      </p:cBhvr>
                                      <p:tavLst>
                                        <p:tav fmla="" tm="0">
                                          <p:val>
                                            <p:strVal val="0"/>
                                          </p:val>
                                        </p:tav>
                                        <p:tav fmla="" tm="100000">
                                          <p:val>
                                            <p:strVal val="#ppt_w"/>
                                          </p:val>
                                        </p:tav>
                                      </p:tavLst>
                                    </p:anim>
                                    <p:anim calcmode="lin" valueType="num">
                                      <p:cBhvr additive="base">
                                        <p:cTn dur="500"/>
                                        <p:tgtEl>
                                          <p:spTgt spid="6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314c324d756_0_355"/>
          <p:cNvSpPr/>
          <p:nvPr/>
        </p:nvSpPr>
        <p:spPr>
          <a:xfrm>
            <a:off x="0" y="0"/>
            <a:ext cx="9144000" cy="6858000"/>
          </a:xfrm>
          <a:prstGeom prst="rect">
            <a:avLst/>
          </a:prstGeom>
          <a:gradFill>
            <a:gsLst>
              <a:gs pos="0">
                <a:srgbClr val="759336"/>
              </a:gs>
              <a:gs pos="80000">
                <a:srgbClr val="99C247"/>
              </a:gs>
              <a:gs pos="100000">
                <a:srgbClr val="9BC545"/>
              </a:gs>
            </a:gsLst>
            <a:lin ang="16200038" scaled="0"/>
          </a:gradFill>
          <a:ln cap="flat" cmpd="sng" w="9525">
            <a:solidFill>
              <a:srgbClr val="97B853"/>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654" name="Google Shape;654;g314c324d756_0_355"/>
          <p:cNvSpPr txBox="1"/>
          <p:nvPr/>
        </p:nvSpPr>
        <p:spPr>
          <a:xfrm>
            <a:off x="395536" y="1659285"/>
            <a:ext cx="8352900" cy="446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000000"/>
                </a:solidFill>
                <a:latin typeface="Arial"/>
                <a:ea typeface="Arial"/>
                <a:cs typeface="Arial"/>
                <a:sym typeface="Arial"/>
              </a:rPr>
              <a:t>1r Batxillerat, SMX, DAM, GA2, AF2</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(Zona verda)</a:t>
            </a:r>
            <a:endParaRPr b="1" i="0" sz="7200" u="none" cap="none" strike="noStrike">
              <a:solidFill>
                <a:srgbClr val="000000"/>
              </a:solidFill>
              <a:latin typeface="Arial"/>
              <a:ea typeface="Arial"/>
              <a:cs typeface="Arial"/>
              <a:sym typeface="Arial"/>
            </a:endParaRPr>
          </a:p>
        </p:txBody>
      </p:sp>
      <p:pic>
        <p:nvPicPr>
          <p:cNvPr id="655" name="Google Shape;655;g314c324d756_0_355"/>
          <p:cNvPicPr preferRelativeResize="0"/>
          <p:nvPr/>
        </p:nvPicPr>
        <p:blipFill rotWithShape="1">
          <a:blip r:embed="rId3">
            <a:alphaModFix/>
          </a:blip>
          <a:srcRect b="0" l="0" r="0" t="0"/>
          <a:stretch/>
        </p:blipFill>
        <p:spPr>
          <a:xfrm>
            <a:off x="4191000" y="0"/>
            <a:ext cx="4953000" cy="2181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250"/>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g314c324d756_0_361"/>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61" name="Google Shape;661;g314c324d756_0_361"/>
          <p:cNvSpPr/>
          <p:nvPr/>
        </p:nvSpPr>
        <p:spPr>
          <a:xfrm>
            <a:off x="971600" y="5949280"/>
            <a:ext cx="20883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2" name="Google Shape;662;g314c324d756_0_361"/>
          <p:cNvSpPr/>
          <p:nvPr/>
        </p:nvSpPr>
        <p:spPr>
          <a:xfrm>
            <a:off x="4680011" y="3140968"/>
            <a:ext cx="360000" cy="360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3" name="Google Shape;663;g314c324d756_0_361"/>
          <p:cNvSpPr/>
          <p:nvPr/>
        </p:nvSpPr>
        <p:spPr>
          <a:xfrm rot="10800000">
            <a:off x="6012191" y="3170538"/>
            <a:ext cx="288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4" name="Google Shape;664;g314c324d756_0_361"/>
          <p:cNvSpPr/>
          <p:nvPr/>
        </p:nvSpPr>
        <p:spPr>
          <a:xfrm rot="-4449801">
            <a:off x="3751662" y="4960945"/>
            <a:ext cx="2779084" cy="35983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5" name="Google Shape;665;g314c324d756_0_361"/>
          <p:cNvSpPr/>
          <p:nvPr/>
        </p:nvSpPr>
        <p:spPr>
          <a:xfrm rot="-4656741">
            <a:off x="5083579" y="3125098"/>
            <a:ext cx="713204" cy="455523"/>
          </a:xfrm>
          <a:prstGeom prst="bentUpArrow">
            <a:avLst>
              <a:gd fmla="val 25000" name="adj1"/>
              <a:gd fmla="val 25000" name="adj2"/>
              <a:gd fmla="val 25000" name="adj3"/>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66" name="Google Shape;666;g314c324d756_0_361"/>
          <p:cNvCxnSpPr/>
          <p:nvPr/>
        </p:nvCxnSpPr>
        <p:spPr>
          <a:xfrm>
            <a:off x="7668344" y="2348880"/>
            <a:ext cx="936000" cy="4392600"/>
          </a:xfrm>
          <a:prstGeom prst="straightConnector1">
            <a:avLst/>
          </a:prstGeom>
          <a:noFill/>
          <a:ln cap="flat" cmpd="sng" w="38100">
            <a:solidFill>
              <a:srgbClr val="FF0000"/>
            </a:solidFill>
            <a:prstDash val="solid"/>
            <a:round/>
            <a:headEnd len="sm" w="sm" type="none"/>
            <a:tailEnd len="sm" w="sm" type="none"/>
          </a:ln>
        </p:spPr>
      </p:cxnSp>
      <p:cxnSp>
        <p:nvCxnSpPr>
          <p:cNvPr id="667" name="Google Shape;667;g314c324d756_0_361"/>
          <p:cNvCxnSpPr/>
          <p:nvPr/>
        </p:nvCxnSpPr>
        <p:spPr>
          <a:xfrm flipH="1">
            <a:off x="7204696" y="2708920"/>
            <a:ext cx="1831800" cy="24432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000"/>
                                        <p:tgtEl>
                                          <p:spTgt spid="6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1000"/>
                                        <p:tgtEl>
                                          <p:spTgt spid="66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1000"/>
                                        <p:tgtEl>
                                          <p:spTgt spid="66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g314c324d756_0_372"/>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73" name="Google Shape;673;g314c324d756_0_372"/>
          <p:cNvSpPr/>
          <p:nvPr/>
        </p:nvSpPr>
        <p:spPr>
          <a:xfrm>
            <a:off x="2051720" y="4941168"/>
            <a:ext cx="13683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4" name="Google Shape;674;g314c324d756_0_372"/>
          <p:cNvSpPr/>
          <p:nvPr/>
        </p:nvSpPr>
        <p:spPr>
          <a:xfrm rot="10800000">
            <a:off x="5003919" y="4921730"/>
            <a:ext cx="1347000" cy="498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5" name="Google Shape;675;g314c324d756_0_372"/>
          <p:cNvSpPr/>
          <p:nvPr/>
        </p:nvSpPr>
        <p:spPr>
          <a:xfrm flipH="1" rot="-5400000">
            <a:off x="3089687" y="5498203"/>
            <a:ext cx="1405200" cy="883800"/>
          </a:xfrm>
          <a:prstGeom prst="bentUpArrow">
            <a:avLst>
              <a:gd fmla="val 25000" name="adj1"/>
              <a:gd fmla="val 25000" name="adj2"/>
              <a:gd fmla="val 25000" name="adj3"/>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76" name="Google Shape;676;g314c324d756_0_372"/>
          <p:cNvCxnSpPr/>
          <p:nvPr/>
        </p:nvCxnSpPr>
        <p:spPr>
          <a:xfrm>
            <a:off x="3455876" y="2276872"/>
            <a:ext cx="1080000" cy="1512300"/>
          </a:xfrm>
          <a:prstGeom prst="straightConnector1">
            <a:avLst/>
          </a:prstGeom>
          <a:noFill/>
          <a:ln cap="flat" cmpd="sng" w="38100">
            <a:solidFill>
              <a:srgbClr val="FF0000"/>
            </a:solidFill>
            <a:prstDash val="solid"/>
            <a:round/>
            <a:headEnd len="sm" w="sm" type="none"/>
            <a:tailEnd len="sm" w="sm" type="none"/>
          </a:ln>
        </p:spPr>
      </p:cxnSp>
      <p:cxnSp>
        <p:nvCxnSpPr>
          <p:cNvPr id="677" name="Google Shape;677;g314c324d756_0_372"/>
          <p:cNvCxnSpPr/>
          <p:nvPr/>
        </p:nvCxnSpPr>
        <p:spPr>
          <a:xfrm flipH="1">
            <a:off x="3420000" y="2204864"/>
            <a:ext cx="1152000" cy="15843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
                                        <p:tgtEl>
                                          <p:spTgt spid="67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g314c324d756_0_381"/>
          <p:cNvPicPr preferRelativeResize="0"/>
          <p:nvPr/>
        </p:nvPicPr>
        <p:blipFill rotWithShape="1">
          <a:blip r:embed="rId3">
            <a:alphaModFix/>
          </a:blip>
          <a:srcRect b="0" l="0" r="0" t="0"/>
          <a:stretch/>
        </p:blipFill>
        <p:spPr>
          <a:xfrm>
            <a:off x="16932" y="0"/>
            <a:ext cx="9143999" cy="6857998"/>
          </a:xfrm>
          <a:prstGeom prst="rect">
            <a:avLst/>
          </a:prstGeom>
          <a:noFill/>
          <a:ln>
            <a:noFill/>
          </a:ln>
        </p:spPr>
      </p:pic>
      <p:sp>
        <p:nvSpPr>
          <p:cNvPr id="683" name="Google Shape;683;g314c324d756_0_381"/>
          <p:cNvSpPr/>
          <p:nvPr/>
        </p:nvSpPr>
        <p:spPr>
          <a:xfrm rot="-6095756">
            <a:off x="3035943" y="4616916"/>
            <a:ext cx="3441646" cy="51481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4" name="Google Shape;684;g314c324d756_0_381"/>
          <p:cNvSpPr/>
          <p:nvPr/>
        </p:nvSpPr>
        <p:spPr>
          <a:xfrm rot="10800000">
            <a:off x="4572040" y="2852976"/>
            <a:ext cx="360000" cy="360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g314c324d756_0_38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690" name="Google Shape;690;g314c324d756_0_387"/>
          <p:cNvSpPr/>
          <p:nvPr/>
        </p:nvSpPr>
        <p:spPr>
          <a:xfrm rot="10800000">
            <a:off x="6084132" y="5805304"/>
            <a:ext cx="2376300" cy="360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1" name="Google Shape;691;g314c324d756_0_387"/>
          <p:cNvSpPr/>
          <p:nvPr/>
        </p:nvSpPr>
        <p:spPr>
          <a:xfrm rot="10800000">
            <a:off x="4643859" y="3180900"/>
            <a:ext cx="290400" cy="2481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2" name="Google Shape;692;g314c324d756_0_387"/>
          <p:cNvSpPr/>
          <p:nvPr/>
        </p:nvSpPr>
        <p:spPr>
          <a:xfrm rot="10800000">
            <a:off x="4426726" y="2932900"/>
            <a:ext cx="290400" cy="2481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3" name="Google Shape;693;g314c324d756_0_387"/>
          <p:cNvSpPr/>
          <p:nvPr/>
        </p:nvSpPr>
        <p:spPr>
          <a:xfrm rot="10800000">
            <a:off x="4281600" y="2684900"/>
            <a:ext cx="290400" cy="2481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4" name="Google Shape;694;g314c324d756_0_387"/>
          <p:cNvSpPr/>
          <p:nvPr/>
        </p:nvSpPr>
        <p:spPr>
          <a:xfrm rot="-6095725">
            <a:off x="2542918" y="4604317"/>
            <a:ext cx="3991052" cy="399377"/>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g314c324d756_0_396"/>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00" name="Google Shape;700;g314c324d756_0_396"/>
          <p:cNvSpPr/>
          <p:nvPr/>
        </p:nvSpPr>
        <p:spPr>
          <a:xfrm flipH="1" rot="-7771192">
            <a:off x="6084928" y="2459509"/>
            <a:ext cx="2403410" cy="52934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1" name="Google Shape;701;g314c324d756_0_396"/>
          <p:cNvSpPr/>
          <p:nvPr/>
        </p:nvSpPr>
        <p:spPr>
          <a:xfrm flipH="1" rot="-1980440">
            <a:off x="4482256" y="4361667"/>
            <a:ext cx="3442520" cy="954681"/>
          </a:xfrm>
          <a:prstGeom prst="bentUpArrow">
            <a:avLst>
              <a:gd fmla="val 26913" name="adj1"/>
              <a:gd fmla="val 25000" name="adj2"/>
              <a:gd fmla="val 25000" name="adj3"/>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2" name="Google Shape;702;g314c324d756_0_396"/>
          <p:cNvSpPr/>
          <p:nvPr/>
        </p:nvSpPr>
        <p:spPr>
          <a:xfrm rot="-7291178">
            <a:off x="3820712" y="4470643"/>
            <a:ext cx="1076530" cy="529234"/>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3" name="Google Shape;703;g314c324d756_0_396"/>
          <p:cNvSpPr/>
          <p:nvPr/>
        </p:nvSpPr>
        <p:spPr>
          <a:xfrm>
            <a:off x="3934057" y="3633841"/>
            <a:ext cx="4320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g314c324d756_0_404"/>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09" name="Google Shape;709;g314c324d756_0_404"/>
          <p:cNvSpPr/>
          <p:nvPr/>
        </p:nvSpPr>
        <p:spPr>
          <a:xfrm rot="-7761963">
            <a:off x="2148900" y="4833786"/>
            <a:ext cx="3960758" cy="538232"/>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0" name="Google Shape;710;g314c324d756_0_404"/>
          <p:cNvSpPr/>
          <p:nvPr/>
        </p:nvSpPr>
        <p:spPr>
          <a:xfrm rot="-826763">
            <a:off x="2704978" y="2904058"/>
            <a:ext cx="1704145" cy="540836"/>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1" name="Google Shape;711;g314c324d756_0_404"/>
          <p:cNvSpPr/>
          <p:nvPr/>
        </p:nvSpPr>
        <p:spPr>
          <a:xfrm rot="-7615795">
            <a:off x="4482116" y="1843339"/>
            <a:ext cx="572700" cy="43212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2" name="Google Shape;712;g314c324d756_0_404"/>
          <p:cNvSpPr/>
          <p:nvPr/>
        </p:nvSpPr>
        <p:spPr>
          <a:xfrm rot="10505611">
            <a:off x="1475682" y="1628912"/>
            <a:ext cx="2448271" cy="35830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0"/>
                                        <p:tgtEl>
                                          <p:spTgt spid="71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1000"/>
                                        <p:tgtEl>
                                          <p:spTgt spid="71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Simulacro de Evacuación - Colegio Valdebernardo" id="251" name="Google Shape;251;g314c324d756_0_0"/>
          <p:cNvPicPr preferRelativeResize="0"/>
          <p:nvPr/>
        </p:nvPicPr>
        <p:blipFill rotWithShape="1">
          <a:blip r:embed="rId3">
            <a:alphaModFix/>
          </a:blip>
          <a:srcRect b="0" l="0" r="0" t="0"/>
          <a:stretch/>
        </p:blipFill>
        <p:spPr>
          <a:xfrm>
            <a:off x="-41883" y="0"/>
            <a:ext cx="9185884" cy="5805264"/>
          </a:xfrm>
          <a:prstGeom prst="rect">
            <a:avLst/>
          </a:prstGeom>
          <a:noFill/>
          <a:ln>
            <a:noFill/>
          </a:ln>
        </p:spPr>
      </p:pic>
      <p:sp>
        <p:nvSpPr>
          <p:cNvPr id="252" name="Google Shape;252;g314c324d756_0_0"/>
          <p:cNvSpPr txBox="1"/>
          <p:nvPr/>
        </p:nvSpPr>
        <p:spPr>
          <a:xfrm>
            <a:off x="2897" y="5805264"/>
            <a:ext cx="9144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ca-ES" sz="6000" u="none" cap="none" strike="noStrike">
                <a:solidFill>
                  <a:srgbClr val="6F91C8"/>
                </a:solidFill>
                <a:latin typeface="Calibri"/>
                <a:ea typeface="Calibri"/>
                <a:cs typeface="Calibri"/>
                <a:sym typeface="Calibri"/>
              </a:rPr>
              <a:t>ITINERARIS EVACUACIÓ</a:t>
            </a:r>
            <a:endParaRPr b="1" i="0" sz="6000" u="none" cap="none" strike="noStrike">
              <a:solidFill>
                <a:srgbClr val="6F91C8"/>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g314c324d756_0_412"/>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18" name="Google Shape;718;g314c324d756_0_412"/>
          <p:cNvSpPr/>
          <p:nvPr/>
        </p:nvSpPr>
        <p:spPr>
          <a:xfrm rot="-2116637">
            <a:off x="2146446" y="5352660"/>
            <a:ext cx="3806010"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9" name="Google Shape;719;g314c324d756_0_412"/>
          <p:cNvSpPr/>
          <p:nvPr/>
        </p:nvSpPr>
        <p:spPr>
          <a:xfrm rot="-3514781">
            <a:off x="5515796" y="3609758"/>
            <a:ext cx="1233234" cy="54100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0" name="Google Shape;720;g314c324d756_0_412"/>
          <p:cNvSpPr/>
          <p:nvPr/>
        </p:nvSpPr>
        <p:spPr>
          <a:xfrm rot="-3878631">
            <a:off x="6933074" y="2455577"/>
            <a:ext cx="737664" cy="54080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1" name="Google Shape;721;g314c324d756_0_412"/>
          <p:cNvSpPr/>
          <p:nvPr/>
        </p:nvSpPr>
        <p:spPr>
          <a:xfrm>
            <a:off x="7583644" y="2006431"/>
            <a:ext cx="5889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1000"/>
                                        <p:tgtEl>
                                          <p:spTgt spid="72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g314c324d756_0_420"/>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27" name="Google Shape;727;g314c324d756_0_420"/>
          <p:cNvSpPr/>
          <p:nvPr/>
        </p:nvSpPr>
        <p:spPr>
          <a:xfrm>
            <a:off x="755576" y="4832334"/>
            <a:ext cx="11700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8" name="Google Shape;728;g314c324d756_0_420"/>
          <p:cNvSpPr/>
          <p:nvPr/>
        </p:nvSpPr>
        <p:spPr>
          <a:xfrm rot="-5400000">
            <a:off x="1430878" y="4102724"/>
            <a:ext cx="18897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9" name="Google Shape;729;g314c324d756_0_420"/>
          <p:cNvSpPr/>
          <p:nvPr/>
        </p:nvSpPr>
        <p:spPr>
          <a:xfrm rot="10800000">
            <a:off x="1930517" y="3051275"/>
            <a:ext cx="576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1000"/>
                                        <p:tgtEl>
                                          <p:spTgt spid="72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1000"/>
                                        <p:tgtEl>
                                          <p:spTgt spid="72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1000"/>
                                        <p:tgtEl>
                                          <p:spTgt spid="7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g314c324d756_0_427"/>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35" name="Google Shape;735;g314c324d756_0_427"/>
          <p:cNvSpPr/>
          <p:nvPr/>
        </p:nvSpPr>
        <p:spPr>
          <a:xfrm rot="10800000">
            <a:off x="6012225" y="6018214"/>
            <a:ext cx="27084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6" name="Google Shape;736;g314c324d756_0_427"/>
          <p:cNvSpPr/>
          <p:nvPr/>
        </p:nvSpPr>
        <p:spPr>
          <a:xfrm>
            <a:off x="4572000" y="3789040"/>
            <a:ext cx="1008000" cy="995400"/>
          </a:xfrm>
          <a:prstGeom prst="ellipse">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737" name="Google Shape;737;g314c324d756_0_427"/>
          <p:cNvSpPr txBox="1"/>
          <p:nvPr/>
        </p:nvSpPr>
        <p:spPr>
          <a:xfrm>
            <a:off x="3396496" y="4086696"/>
            <a:ext cx="1175400" cy="4002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ca-ES" sz="2000" u="none" cap="none" strike="noStrike">
                <a:solidFill>
                  <a:srgbClr val="000000"/>
                </a:solidFill>
                <a:latin typeface="Calibri"/>
                <a:ea typeface="Calibri"/>
                <a:cs typeface="Calibri"/>
                <a:sym typeface="Calibri"/>
              </a:rPr>
              <a:t>CCFF</a:t>
            </a:r>
            <a:endParaRPr b="1" i="0" sz="2000" u="none" cap="none" strike="noStrike">
              <a:solidFill>
                <a:srgbClr val="000000"/>
              </a:solidFill>
              <a:latin typeface="Calibri"/>
              <a:ea typeface="Calibri"/>
              <a:cs typeface="Calibri"/>
              <a:sym typeface="Calibri"/>
            </a:endParaRPr>
          </a:p>
        </p:txBody>
      </p:sp>
      <p:sp>
        <p:nvSpPr>
          <p:cNvPr id="738" name="Google Shape;738;g314c324d756_0_427"/>
          <p:cNvSpPr/>
          <p:nvPr/>
        </p:nvSpPr>
        <p:spPr>
          <a:xfrm rot="10800000">
            <a:off x="3275920" y="6018214"/>
            <a:ext cx="2118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9" name="Google Shape;739;g314c324d756_0_427"/>
          <p:cNvSpPr/>
          <p:nvPr/>
        </p:nvSpPr>
        <p:spPr>
          <a:xfrm rot="-2116540">
            <a:off x="2743811" y="5072607"/>
            <a:ext cx="2005676"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1000"/>
                                        <p:tgtEl>
                                          <p:spTgt spid="73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1000"/>
                                        <p:tgtEl>
                                          <p:spTgt spid="739"/>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736"/>
                                        </p:tgtEl>
                                        <p:attrNameLst>
                                          <p:attrName>style.visibility</p:attrName>
                                        </p:attrNameLst>
                                      </p:cBhvr>
                                      <p:to>
                                        <p:strVal val="visible"/>
                                      </p:to>
                                    </p:set>
                                    <p:anim calcmode="lin" valueType="num">
                                      <p:cBhvr additive="base">
                                        <p:cTn dur="500"/>
                                        <p:tgtEl>
                                          <p:spTgt spid="736"/>
                                        </p:tgtEl>
                                        <p:attrNameLst>
                                          <p:attrName>ppt_w</p:attrName>
                                        </p:attrNameLst>
                                      </p:cBhvr>
                                      <p:tavLst>
                                        <p:tav fmla="" tm="0">
                                          <p:val>
                                            <p:strVal val="0"/>
                                          </p:val>
                                        </p:tav>
                                        <p:tav fmla="" tm="100000">
                                          <p:val>
                                            <p:strVal val="#ppt_w"/>
                                          </p:val>
                                        </p:tav>
                                      </p:tavLst>
                                    </p:anim>
                                    <p:anim calcmode="lin" valueType="num">
                                      <p:cBhvr additive="base">
                                        <p:cTn dur="500"/>
                                        <p:tgtEl>
                                          <p:spTgt spid="736"/>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737"/>
                                        </p:tgtEl>
                                        <p:attrNameLst>
                                          <p:attrName>style.visibility</p:attrName>
                                        </p:attrNameLst>
                                      </p:cBhvr>
                                      <p:to>
                                        <p:strVal val="visible"/>
                                      </p:to>
                                    </p:set>
                                    <p:anim calcmode="lin" valueType="num">
                                      <p:cBhvr additive="base">
                                        <p:cTn dur="500"/>
                                        <p:tgtEl>
                                          <p:spTgt spid="737"/>
                                        </p:tgtEl>
                                        <p:attrNameLst>
                                          <p:attrName>ppt_w</p:attrName>
                                        </p:attrNameLst>
                                      </p:cBhvr>
                                      <p:tavLst>
                                        <p:tav fmla="" tm="0">
                                          <p:val>
                                            <p:strVal val="0"/>
                                          </p:val>
                                        </p:tav>
                                        <p:tav fmla="" tm="100000">
                                          <p:val>
                                            <p:strVal val="#ppt_w"/>
                                          </p:val>
                                        </p:tav>
                                      </p:tavLst>
                                    </p:anim>
                                    <p:anim calcmode="lin" valueType="num">
                                      <p:cBhvr additive="base">
                                        <p:cTn dur="500"/>
                                        <p:tgtEl>
                                          <p:spTgt spid="7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314c324d756_0_436"/>
          <p:cNvSpPr/>
          <p:nvPr/>
        </p:nvSpPr>
        <p:spPr>
          <a:xfrm>
            <a:off x="0" y="0"/>
            <a:ext cx="9144000" cy="6858000"/>
          </a:xfrm>
          <a:prstGeom prst="rect">
            <a:avLst/>
          </a:prstGeom>
          <a:gradFill>
            <a:gsLst>
              <a:gs pos="0">
                <a:srgbClr val="759336"/>
              </a:gs>
              <a:gs pos="80000">
                <a:srgbClr val="99C247"/>
              </a:gs>
              <a:gs pos="100000">
                <a:srgbClr val="9BC545"/>
              </a:gs>
            </a:gsLst>
            <a:lin ang="16200038" scaled="0"/>
          </a:gradFill>
          <a:ln cap="flat" cmpd="sng" w="9525">
            <a:solidFill>
              <a:srgbClr val="97B853"/>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745" name="Google Shape;745;g314c324d756_0_436"/>
          <p:cNvSpPr txBox="1"/>
          <p:nvPr/>
        </p:nvSpPr>
        <p:spPr>
          <a:xfrm>
            <a:off x="251520" y="1916832"/>
            <a:ext cx="8606700" cy="495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ca-ES" sz="6000" u="none" cap="none" strike="noStrike">
                <a:solidFill>
                  <a:srgbClr val="0000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0" lang="ca-ES" sz="4400" u="sng" cap="none" strike="noStrike">
                <a:solidFill>
                  <a:srgbClr val="000000"/>
                </a:solidFill>
                <a:latin typeface="Arial"/>
                <a:ea typeface="Arial"/>
                <a:cs typeface="Arial"/>
                <a:sym typeface="Arial"/>
              </a:rPr>
              <a:t>P2</a:t>
            </a:r>
            <a:r>
              <a:rPr b="1" i="0" lang="ca-ES" sz="4400" u="none" cap="none" strike="noStrike">
                <a:solidFill>
                  <a:srgbClr val="000000"/>
                </a:solidFill>
                <a:latin typeface="Arial"/>
                <a:ea typeface="Arial"/>
                <a:cs typeface="Arial"/>
                <a:sym typeface="Arial"/>
              </a:rPr>
              <a:t>: Dibuix, FOL, Música, SIAL i Logopèdia.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1" i="0" lang="ca-ES" sz="4400" u="sng" cap="none" strike="noStrike">
                <a:solidFill>
                  <a:srgbClr val="000000"/>
                </a:solidFill>
                <a:latin typeface="Arial"/>
                <a:ea typeface="Arial"/>
                <a:cs typeface="Arial"/>
                <a:sym typeface="Arial"/>
              </a:rPr>
              <a:t>P1</a:t>
            </a:r>
            <a:r>
              <a:rPr b="1" i="0" lang="ca-ES" sz="4400" u="none" cap="none" strike="noStrike">
                <a:solidFill>
                  <a:srgbClr val="000000"/>
                </a:solidFill>
                <a:latin typeface="Arial"/>
                <a:ea typeface="Arial"/>
                <a:cs typeface="Arial"/>
                <a:sym typeface="Arial"/>
              </a:rPr>
              <a:t>: SIEI, 4t D MAP, 3r ESO CAC  i Desdoblaments.</a:t>
            </a:r>
            <a:endParaRPr b="1" i="0" sz="4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000000"/>
                </a:solidFill>
                <a:latin typeface="Arial"/>
                <a:ea typeface="Arial"/>
                <a:cs typeface="Arial"/>
                <a:sym typeface="Arial"/>
              </a:rPr>
              <a:t>(Zona verda)</a:t>
            </a:r>
            <a:endParaRPr b="1" i="0" sz="6000" u="none" cap="none" strike="noStrike">
              <a:solidFill>
                <a:srgbClr val="000000"/>
              </a:solidFill>
              <a:latin typeface="Arial"/>
              <a:ea typeface="Arial"/>
              <a:cs typeface="Arial"/>
              <a:sym typeface="Arial"/>
            </a:endParaRPr>
          </a:p>
        </p:txBody>
      </p:sp>
      <p:pic>
        <p:nvPicPr>
          <p:cNvPr id="746" name="Google Shape;746;g314c324d756_0_436"/>
          <p:cNvPicPr preferRelativeResize="0"/>
          <p:nvPr/>
        </p:nvPicPr>
        <p:blipFill rotWithShape="1">
          <a:blip r:embed="rId3">
            <a:alphaModFix/>
          </a:blip>
          <a:srcRect b="0" l="0" r="0" t="0"/>
          <a:stretch/>
        </p:blipFill>
        <p:spPr>
          <a:xfrm>
            <a:off x="6829777" y="0"/>
            <a:ext cx="2314223" cy="2390797"/>
          </a:xfrm>
          <a:prstGeom prst="rect">
            <a:avLst/>
          </a:prstGeom>
          <a:noFill/>
          <a:ln>
            <a:noFill/>
          </a:ln>
        </p:spPr>
      </p:pic>
      <p:pic>
        <p:nvPicPr>
          <p:cNvPr id="747" name="Google Shape;747;g314c324d756_0_436"/>
          <p:cNvPicPr preferRelativeResize="0"/>
          <p:nvPr/>
        </p:nvPicPr>
        <p:blipFill rotWithShape="1">
          <a:blip r:embed="rId4">
            <a:alphaModFix/>
          </a:blip>
          <a:srcRect b="0" l="0" r="0" t="0"/>
          <a:stretch/>
        </p:blipFill>
        <p:spPr>
          <a:xfrm>
            <a:off x="3786182" y="0"/>
            <a:ext cx="2584349" cy="23574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250"/>
                                        <p:tgtEl>
                                          <p:spTgt spid="745"/>
                                        </p:tgtEl>
                                      </p:cBhvr>
                                    </p:animEffect>
                                  </p:childTnLst>
                                </p:cTn>
                              </p:par>
                            </p:childTnLst>
                          </p:cTn>
                        </p:par>
                        <p:par>
                          <p:cTn fill="hold">
                            <p:stCondLst>
                              <p:cond delay="250"/>
                            </p:stCondLst>
                            <p:childTnLst>
                              <p:par>
                                <p:cTn fill="hold" nodeType="afterEffect" presetClass="entr" presetID="23" presetSubtype="16">
                                  <p:stCondLst>
                                    <p:cond delay="0"/>
                                  </p:stCondLst>
                                  <p:childTnLst>
                                    <p:set>
                                      <p:cBhvr>
                                        <p:cTn dur="1" fill="hold">
                                          <p:stCondLst>
                                            <p:cond delay="0"/>
                                          </p:stCondLst>
                                        </p:cTn>
                                        <p:tgtEl>
                                          <p:spTgt spid="746"/>
                                        </p:tgtEl>
                                        <p:attrNameLst>
                                          <p:attrName>style.visibility</p:attrName>
                                        </p:attrNameLst>
                                      </p:cBhvr>
                                      <p:to>
                                        <p:strVal val="visible"/>
                                      </p:to>
                                    </p:set>
                                    <p:anim calcmode="lin" valueType="num">
                                      <p:cBhvr additive="base">
                                        <p:cTn dur="500"/>
                                        <p:tgtEl>
                                          <p:spTgt spid="746"/>
                                        </p:tgtEl>
                                        <p:attrNameLst>
                                          <p:attrName>ppt_w</p:attrName>
                                        </p:attrNameLst>
                                      </p:cBhvr>
                                      <p:tavLst>
                                        <p:tav fmla="" tm="0">
                                          <p:val>
                                            <p:strVal val="0"/>
                                          </p:val>
                                        </p:tav>
                                        <p:tav fmla="" tm="100000">
                                          <p:val>
                                            <p:strVal val="#ppt_w"/>
                                          </p:val>
                                        </p:tav>
                                      </p:tavLst>
                                    </p:anim>
                                    <p:anim calcmode="lin" valueType="num">
                                      <p:cBhvr additive="base">
                                        <p:cTn dur="500"/>
                                        <p:tgtEl>
                                          <p:spTgt spid="7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g314c324d756_0_443"/>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53" name="Google Shape;753;g314c324d756_0_443"/>
          <p:cNvSpPr/>
          <p:nvPr/>
        </p:nvSpPr>
        <p:spPr>
          <a:xfrm>
            <a:off x="1187624" y="4941168"/>
            <a:ext cx="38163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4" name="Google Shape;754;g314c324d756_0_443"/>
          <p:cNvSpPr/>
          <p:nvPr/>
        </p:nvSpPr>
        <p:spPr>
          <a:xfrm rot="10800000">
            <a:off x="5148096" y="3572914"/>
            <a:ext cx="288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5" name="Google Shape;755;g314c324d756_0_443"/>
          <p:cNvSpPr/>
          <p:nvPr/>
        </p:nvSpPr>
        <p:spPr>
          <a:xfrm>
            <a:off x="2987824" y="3392175"/>
            <a:ext cx="360000" cy="360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6" name="Google Shape;756;g314c324d756_0_443"/>
          <p:cNvSpPr/>
          <p:nvPr/>
        </p:nvSpPr>
        <p:spPr>
          <a:xfrm rot="5579979">
            <a:off x="3354040" y="3208830"/>
            <a:ext cx="343971" cy="36409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7" name="Google Shape;757;g314c324d756_0_443"/>
          <p:cNvSpPr/>
          <p:nvPr/>
        </p:nvSpPr>
        <p:spPr>
          <a:xfrm rot="-6965563">
            <a:off x="4359341" y="4318593"/>
            <a:ext cx="1399647" cy="448258"/>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8" name="Google Shape;758;g314c324d756_0_443"/>
          <p:cNvSpPr/>
          <p:nvPr/>
        </p:nvSpPr>
        <p:spPr>
          <a:xfrm flipH="1" rot="-5400000">
            <a:off x="3100928" y="4182714"/>
            <a:ext cx="913800" cy="529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1000"/>
                                        <p:tgtEl>
                                          <p:spTgt spid="7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1000"/>
                                        <p:tgtEl>
                                          <p:spTgt spid="75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g314c324d756_0_453"/>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64" name="Google Shape;764;g314c324d756_0_453"/>
          <p:cNvSpPr/>
          <p:nvPr/>
        </p:nvSpPr>
        <p:spPr>
          <a:xfrm flipH="1" rot="-3900918">
            <a:off x="5463862" y="3013369"/>
            <a:ext cx="1838881" cy="52921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5" name="Google Shape;765;g314c324d756_0_453"/>
          <p:cNvSpPr/>
          <p:nvPr/>
        </p:nvSpPr>
        <p:spPr>
          <a:xfrm>
            <a:off x="5004048" y="4043222"/>
            <a:ext cx="360000" cy="360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6" name="Google Shape;766;g314c324d756_0_453"/>
          <p:cNvSpPr/>
          <p:nvPr/>
        </p:nvSpPr>
        <p:spPr>
          <a:xfrm rot="10800000">
            <a:off x="8316480" y="4297996"/>
            <a:ext cx="576000" cy="432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7" name="Google Shape;767;g314c324d756_0_453"/>
          <p:cNvSpPr/>
          <p:nvPr/>
        </p:nvSpPr>
        <p:spPr>
          <a:xfrm flipH="1" rot="-3548949">
            <a:off x="7404137" y="3937430"/>
            <a:ext cx="913798" cy="529417"/>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8" name="Google Shape;768;g314c324d756_0_453"/>
          <p:cNvSpPr/>
          <p:nvPr/>
        </p:nvSpPr>
        <p:spPr>
          <a:xfrm flipH="1" rot="-1472241">
            <a:off x="5076259" y="4389073"/>
            <a:ext cx="913827" cy="529338"/>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9" name="Google Shape;769;g314c324d756_0_453"/>
          <p:cNvSpPr/>
          <p:nvPr/>
        </p:nvSpPr>
        <p:spPr>
          <a:xfrm flipH="1" rot="397861">
            <a:off x="2402713" y="4612920"/>
            <a:ext cx="2395324" cy="52944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1000"/>
                                        <p:tgtEl>
                                          <p:spTgt spid="76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g314c324d756_0_463"/>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75" name="Google Shape;775;g314c324d756_0_463"/>
          <p:cNvSpPr/>
          <p:nvPr/>
        </p:nvSpPr>
        <p:spPr>
          <a:xfrm rot="-2116637">
            <a:off x="2146446" y="5352660"/>
            <a:ext cx="3806010"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6" name="Google Shape;776;g314c324d756_0_463"/>
          <p:cNvSpPr/>
          <p:nvPr/>
        </p:nvSpPr>
        <p:spPr>
          <a:xfrm rot="-3514781">
            <a:off x="5515796" y="3609758"/>
            <a:ext cx="1233234" cy="54100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7" name="Google Shape;777;g314c324d756_0_463"/>
          <p:cNvSpPr/>
          <p:nvPr/>
        </p:nvSpPr>
        <p:spPr>
          <a:xfrm rot="-3878631">
            <a:off x="6933074" y="2455577"/>
            <a:ext cx="737664" cy="54080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8" name="Google Shape;778;g314c324d756_0_463"/>
          <p:cNvSpPr/>
          <p:nvPr/>
        </p:nvSpPr>
        <p:spPr>
          <a:xfrm>
            <a:off x="7583644" y="2006431"/>
            <a:ext cx="5889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000"/>
                                        <p:tgtEl>
                                          <p:spTgt spid="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id="783" name="Google Shape;783;g314c324d756_0_471"/>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84" name="Google Shape;784;g314c324d756_0_471"/>
          <p:cNvSpPr/>
          <p:nvPr/>
        </p:nvSpPr>
        <p:spPr>
          <a:xfrm>
            <a:off x="755576" y="4832334"/>
            <a:ext cx="11700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5" name="Google Shape;785;g314c324d756_0_471"/>
          <p:cNvSpPr/>
          <p:nvPr/>
        </p:nvSpPr>
        <p:spPr>
          <a:xfrm rot="-5400000">
            <a:off x="1430878" y="4102724"/>
            <a:ext cx="1889700" cy="504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6" name="Google Shape;786;g314c324d756_0_471"/>
          <p:cNvSpPr/>
          <p:nvPr/>
        </p:nvSpPr>
        <p:spPr>
          <a:xfrm rot="10800000">
            <a:off x="1930517" y="3051275"/>
            <a:ext cx="576000" cy="3585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000"/>
                                        <p:tgtEl>
                                          <p:spTgt spid="7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id="791" name="Google Shape;791;g314c324d756_0_478"/>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792" name="Google Shape;792;g314c324d756_0_478"/>
          <p:cNvSpPr/>
          <p:nvPr/>
        </p:nvSpPr>
        <p:spPr>
          <a:xfrm rot="10800000">
            <a:off x="6012225" y="6018214"/>
            <a:ext cx="27084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3" name="Google Shape;793;g314c324d756_0_478"/>
          <p:cNvSpPr/>
          <p:nvPr/>
        </p:nvSpPr>
        <p:spPr>
          <a:xfrm>
            <a:off x="4572000" y="3789040"/>
            <a:ext cx="1008000" cy="995400"/>
          </a:xfrm>
          <a:prstGeom prst="ellipse">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ca-ES" sz="4000" u="none" cap="none" strike="noStrike">
                <a:solidFill>
                  <a:srgbClr val="000000"/>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794" name="Google Shape;794;g314c324d756_0_478"/>
          <p:cNvSpPr/>
          <p:nvPr/>
        </p:nvSpPr>
        <p:spPr>
          <a:xfrm rot="10800000">
            <a:off x="3275920" y="6018214"/>
            <a:ext cx="2118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5" name="Google Shape;795;g314c324d756_0_478"/>
          <p:cNvSpPr/>
          <p:nvPr/>
        </p:nvSpPr>
        <p:spPr>
          <a:xfrm rot="-2116540">
            <a:off x="2743811" y="5072607"/>
            <a:ext cx="2005676" cy="540871"/>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1000"/>
                                        <p:tgtEl>
                                          <p:spTgt spid="7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000"/>
                                        <p:tgtEl>
                                          <p:spTgt spid="795"/>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793"/>
                                        </p:tgtEl>
                                        <p:attrNameLst>
                                          <p:attrName>style.visibility</p:attrName>
                                        </p:attrNameLst>
                                      </p:cBhvr>
                                      <p:to>
                                        <p:strVal val="visible"/>
                                      </p:to>
                                    </p:set>
                                    <p:anim calcmode="lin" valueType="num">
                                      <p:cBhvr additive="base">
                                        <p:cTn dur="500"/>
                                        <p:tgtEl>
                                          <p:spTgt spid="793"/>
                                        </p:tgtEl>
                                        <p:attrNameLst>
                                          <p:attrName>ppt_w</p:attrName>
                                        </p:attrNameLst>
                                      </p:cBhvr>
                                      <p:tavLst>
                                        <p:tav fmla="" tm="0">
                                          <p:val>
                                            <p:strVal val="0"/>
                                          </p:val>
                                        </p:tav>
                                        <p:tav fmla="" tm="100000">
                                          <p:val>
                                            <p:strVal val="#ppt_w"/>
                                          </p:val>
                                        </p:tav>
                                      </p:tavLst>
                                    </p:anim>
                                    <p:anim calcmode="lin" valueType="num">
                                      <p:cBhvr additive="base">
                                        <p:cTn dur="500"/>
                                        <p:tgtEl>
                                          <p:spTgt spid="79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01" name="Google Shape;801;p7"/>
          <p:cNvPicPr preferRelativeResize="0"/>
          <p:nvPr/>
        </p:nvPicPr>
        <p:blipFill rotWithShape="1">
          <a:blip r:embed="rId3">
            <a:alphaModFix/>
          </a:blip>
          <a:srcRect b="0" l="0" r="0" t="0"/>
          <a:stretch/>
        </p:blipFill>
        <p:spPr>
          <a:xfrm>
            <a:off x="74630" y="7937"/>
            <a:ext cx="2076450" cy="685800"/>
          </a:xfrm>
          <a:prstGeom prst="rect">
            <a:avLst/>
          </a:prstGeom>
          <a:noFill/>
          <a:ln>
            <a:noFill/>
          </a:ln>
        </p:spPr>
      </p:pic>
      <p:sp>
        <p:nvSpPr>
          <p:cNvPr id="802" name="Google Shape;802;p7"/>
          <p:cNvSpPr txBox="1"/>
          <p:nvPr/>
        </p:nvSpPr>
        <p:spPr>
          <a:xfrm>
            <a:off x="612775" y="454556"/>
            <a:ext cx="8561029" cy="382156"/>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0" i="0" lang="ca-ES" sz="2400">
                <a:solidFill>
                  <a:srgbClr val="E3D0A2"/>
                </a:solidFill>
                <a:latin typeface="Verdana"/>
                <a:ea typeface="Verdana"/>
                <a:cs typeface="Verdana"/>
                <a:sym typeface="Verdana"/>
              </a:rPr>
              <a:t>UBICACIÓ ALUMNAT EN PUNT DE CONCENTRACIÓ</a:t>
            </a:r>
            <a:endParaRPr b="0" i="0" sz="2400">
              <a:solidFill>
                <a:srgbClr val="E3D0A2"/>
              </a:solidFill>
              <a:latin typeface="Verdana"/>
              <a:ea typeface="Verdana"/>
              <a:cs typeface="Verdana"/>
              <a:sym typeface="Verdana"/>
            </a:endParaRPr>
          </a:p>
        </p:txBody>
      </p:sp>
      <p:sp>
        <p:nvSpPr>
          <p:cNvPr id="803" name="Google Shape;803;p7"/>
          <p:cNvSpPr/>
          <p:nvPr/>
        </p:nvSpPr>
        <p:spPr>
          <a:xfrm>
            <a:off x="0" y="836712"/>
            <a:ext cx="9144000"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descr="La Gente De Negocios Que Forman Un Círculo Ilustraciones svg, vectoriales,  clip art vectorizado libre de derechos. Image 64164523" id="804" name="Google Shape;804;p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La Gente De Negocios Que Forman Un Círculo Ilustraciones svg, vectoriales,  clip art vectorizado libre de derechos. Image 64164523" id="805" name="Google Shape;805;p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7"/>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1" i="0" lang="ca-ES" sz="900">
                <a:solidFill>
                  <a:srgbClr val="494429"/>
                </a:solidFill>
                <a:latin typeface="Arial"/>
                <a:ea typeface="Arial"/>
                <a:cs typeface="Arial"/>
                <a:sym typeface="Arial"/>
              </a:rPr>
              <a:t>COORDINACIÓ PREVENCIÓ DE RISCOS</a:t>
            </a:r>
            <a:endParaRPr b="1" i="0" sz="900">
              <a:solidFill>
                <a:srgbClr val="494429"/>
              </a:solidFill>
              <a:latin typeface="Arial"/>
              <a:ea typeface="Arial"/>
              <a:cs typeface="Arial"/>
              <a:sym typeface="Arial"/>
            </a:endParaRPr>
          </a:p>
        </p:txBody>
      </p:sp>
      <p:sp>
        <p:nvSpPr>
          <p:cNvPr descr="Compañeros De Clase Sonrientes Escuchando Conferencias En La Sala De  Geografía. Niños Sentados En Pupitres En El Aula. Alumnos Que Estudian En  La Escuela Primaria. Ilustración De Vector De Estilo De Dibujos" id="807" name="Google Shape;807;p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808" name="Google Shape;808;p7"/>
          <p:cNvPicPr preferRelativeResize="0"/>
          <p:nvPr/>
        </p:nvPicPr>
        <p:blipFill rotWithShape="1">
          <a:blip r:embed="rId4">
            <a:alphaModFix/>
          </a:blip>
          <a:srcRect b="0" l="0" r="0" t="0"/>
          <a:stretch/>
        </p:blipFill>
        <p:spPr>
          <a:xfrm>
            <a:off x="307975" y="1124744"/>
            <a:ext cx="8584505" cy="5400600"/>
          </a:xfrm>
          <a:prstGeom prst="rect">
            <a:avLst/>
          </a:prstGeom>
          <a:noFill/>
          <a:ln>
            <a:noFill/>
          </a:ln>
        </p:spPr>
      </p:pic>
    </p:spTree>
  </p:cSld>
  <p:clrMapOvr>
    <a:masterClrMapping/>
  </p:clrMapOvr>
  <mc:AlternateContent>
    <mc:Choice Requires="p14">
      <p:transition spd="slow" p14:dur="16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14c324d756_0_5"/>
          <p:cNvSpPr/>
          <p:nvPr/>
        </p:nvSpPr>
        <p:spPr>
          <a:xfrm>
            <a:off x="0" y="0"/>
            <a:ext cx="9144000" cy="6858000"/>
          </a:xfrm>
          <a:prstGeom prst="rect">
            <a:avLst/>
          </a:prstGeom>
          <a:gradFill>
            <a:gsLst>
              <a:gs pos="0">
                <a:srgbClr val="759336"/>
              </a:gs>
              <a:gs pos="80000">
                <a:srgbClr val="99C247"/>
              </a:gs>
              <a:gs pos="100000">
                <a:srgbClr val="9BC545"/>
              </a:gs>
            </a:gsLst>
            <a:lin ang="16200038" scaled="0"/>
          </a:gradFill>
          <a:ln cap="flat" cmpd="sng" w="9525">
            <a:solidFill>
              <a:srgbClr val="97B853"/>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sp>
        <p:nvSpPr>
          <p:cNvPr id="258" name="Google Shape;258;g314c324d756_0_5"/>
          <p:cNvSpPr txBox="1"/>
          <p:nvPr/>
        </p:nvSpPr>
        <p:spPr>
          <a:xfrm>
            <a:off x="395536" y="1659285"/>
            <a:ext cx="83529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AULES: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ca-ES" sz="6000" u="none" cap="none" strike="noStrike">
                <a:solidFill>
                  <a:srgbClr val="000000"/>
                </a:solidFill>
                <a:latin typeface="Arial"/>
                <a:ea typeface="Arial"/>
                <a:cs typeface="Arial"/>
                <a:sym typeface="Arial"/>
              </a:rPr>
              <a:t>DPV i Desdoblament</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7200"/>
              <a:buFont typeface="Arial"/>
              <a:buNone/>
            </a:pPr>
            <a:r>
              <a:rPr b="1" i="0" lang="ca-ES" sz="7200" u="none" cap="none" strike="noStrike">
                <a:solidFill>
                  <a:srgbClr val="000000"/>
                </a:solidFill>
                <a:latin typeface="Arial"/>
                <a:ea typeface="Arial"/>
                <a:cs typeface="Arial"/>
                <a:sym typeface="Arial"/>
              </a:rPr>
              <a:t>(Zona verda)</a:t>
            </a:r>
            <a:endParaRPr b="1" i="0" sz="7200" u="none" cap="none" strike="noStrike">
              <a:solidFill>
                <a:srgbClr val="000000"/>
              </a:solidFill>
              <a:latin typeface="Arial"/>
              <a:ea typeface="Arial"/>
              <a:cs typeface="Arial"/>
              <a:sym typeface="Arial"/>
            </a:endParaRPr>
          </a:p>
        </p:txBody>
      </p:sp>
      <p:pic>
        <p:nvPicPr>
          <p:cNvPr id="259" name="Google Shape;259;g314c324d756_0_5"/>
          <p:cNvPicPr preferRelativeResize="0"/>
          <p:nvPr/>
        </p:nvPicPr>
        <p:blipFill rotWithShape="1">
          <a:blip r:embed="rId3">
            <a:alphaModFix/>
          </a:blip>
          <a:srcRect b="0" l="0" r="0" t="0"/>
          <a:stretch/>
        </p:blipFill>
        <p:spPr>
          <a:xfrm>
            <a:off x="4705350" y="0"/>
            <a:ext cx="443865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25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8"/>
          <p:cNvSpPr/>
          <p:nvPr/>
        </p:nvSpPr>
        <p:spPr>
          <a:xfrm>
            <a:off x="0" y="0"/>
            <a:ext cx="9144000" cy="836712"/>
          </a:xfrm>
          <a:prstGeom prst="rect">
            <a:avLst/>
          </a:prstGeom>
          <a:solidFill>
            <a:srgbClr val="FF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14" name="Google Shape;814;p8"/>
          <p:cNvPicPr preferRelativeResize="0"/>
          <p:nvPr/>
        </p:nvPicPr>
        <p:blipFill rotWithShape="1">
          <a:blip r:embed="rId3">
            <a:alphaModFix/>
          </a:blip>
          <a:srcRect b="0" l="0" r="0" t="0"/>
          <a:stretch/>
        </p:blipFill>
        <p:spPr>
          <a:xfrm>
            <a:off x="74630" y="7937"/>
            <a:ext cx="2076450" cy="685800"/>
          </a:xfrm>
          <a:prstGeom prst="rect">
            <a:avLst/>
          </a:prstGeom>
          <a:noFill/>
          <a:ln>
            <a:noFill/>
          </a:ln>
        </p:spPr>
      </p:pic>
      <p:sp>
        <p:nvSpPr>
          <p:cNvPr id="815" name="Google Shape;815;p8"/>
          <p:cNvSpPr txBox="1"/>
          <p:nvPr/>
        </p:nvSpPr>
        <p:spPr>
          <a:xfrm>
            <a:off x="1283874" y="454556"/>
            <a:ext cx="7889930" cy="382156"/>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0" i="0" lang="ca-ES" sz="2400">
                <a:solidFill>
                  <a:srgbClr val="E3D0A2"/>
                </a:solidFill>
                <a:latin typeface="Verdana"/>
                <a:ea typeface="Verdana"/>
                <a:cs typeface="Verdana"/>
                <a:sym typeface="Verdana"/>
              </a:rPr>
              <a:t>IMPORTÀNCIA DELS SIMULACRES</a:t>
            </a:r>
            <a:endParaRPr b="0" i="0" sz="2400">
              <a:solidFill>
                <a:srgbClr val="E3D0A2"/>
              </a:solidFill>
              <a:latin typeface="Verdana"/>
              <a:ea typeface="Verdana"/>
              <a:cs typeface="Verdana"/>
              <a:sym typeface="Verdana"/>
            </a:endParaRPr>
          </a:p>
        </p:txBody>
      </p:sp>
      <p:sp>
        <p:nvSpPr>
          <p:cNvPr id="816" name="Google Shape;816;p8"/>
          <p:cNvSpPr/>
          <p:nvPr/>
        </p:nvSpPr>
        <p:spPr>
          <a:xfrm>
            <a:off x="0" y="836712"/>
            <a:ext cx="9251625" cy="6021288"/>
          </a:xfrm>
          <a:prstGeom prst="rect">
            <a:avLst/>
          </a:prstGeom>
          <a:solidFill>
            <a:srgbClr val="FDE9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descr="La Gente De Negocios Que Forman Un Círculo Ilustraciones svg, vectoriales,  clip art vectorizado libre de derechos. Image 64164523" id="817" name="Google Shape;817;p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La Gente De Negocios Que Forman Un Círculo Ilustraciones svg, vectoriales,  clip art vectorizado libre de derechos. Image 64164523" id="818" name="Google Shape;818;p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8"/>
          <p:cNvSpPr txBox="1"/>
          <p:nvPr/>
        </p:nvSpPr>
        <p:spPr>
          <a:xfrm>
            <a:off x="6156176" y="7937"/>
            <a:ext cx="2965264" cy="152401"/>
          </a:xfrm>
          <a:prstGeom prst="rect">
            <a:avLst/>
          </a:prstGeom>
          <a:noFill/>
          <a:ln>
            <a:noFill/>
          </a:ln>
        </p:spPr>
        <p:txBody>
          <a:bodyPr anchorCtr="0" anchor="t" bIns="0" lIns="0" spcFirstLastPara="1" rIns="0" wrap="square" tIns="12700">
            <a:spAutoFit/>
          </a:bodyPr>
          <a:lstStyle/>
          <a:p>
            <a:pPr indent="0" lvl="0" marL="53975" marR="0" rtl="0" algn="ctr">
              <a:spcBef>
                <a:spcPts val="0"/>
              </a:spcBef>
              <a:spcAft>
                <a:spcPts val="0"/>
              </a:spcAft>
              <a:buNone/>
            </a:pPr>
            <a:r>
              <a:rPr b="1" i="0" lang="ca-ES" sz="900">
                <a:solidFill>
                  <a:srgbClr val="494429"/>
                </a:solidFill>
                <a:latin typeface="Arial"/>
                <a:ea typeface="Arial"/>
                <a:cs typeface="Arial"/>
                <a:sym typeface="Arial"/>
              </a:rPr>
              <a:t>COORDINACIÓ PREVENCIÓ DE RISCOS</a:t>
            </a:r>
            <a:endParaRPr b="1" i="0" sz="900">
              <a:solidFill>
                <a:srgbClr val="494429"/>
              </a:solidFill>
              <a:latin typeface="Arial"/>
              <a:ea typeface="Arial"/>
              <a:cs typeface="Arial"/>
              <a:sym typeface="Arial"/>
            </a:endParaRPr>
          </a:p>
        </p:txBody>
      </p:sp>
      <p:sp>
        <p:nvSpPr>
          <p:cNvPr descr="Compañeros De Clase Sonrientes Escuchando Conferencias En La Sala De  Geografía. Niños Sentados En Pupitres En El Aula. Alumnos Que Estudian En  La Escuela Primaria. Ilustración De Vector De Estilo De Dibujos" id="820" name="Google Shape;820;p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1" name="Google Shape;821;p8"/>
          <p:cNvSpPr/>
          <p:nvPr/>
        </p:nvSpPr>
        <p:spPr>
          <a:xfrm>
            <a:off x="3222355" y="2349382"/>
            <a:ext cx="2654170" cy="1039356"/>
          </a:xfrm>
          <a:prstGeom prst="rightArrow">
            <a:avLst>
              <a:gd fmla="val 50000" name="adj1"/>
              <a:gd fmla="val 50000" name="adj2"/>
            </a:avLst>
          </a:prstGeom>
          <a:solidFill>
            <a:srgbClr val="953734"/>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400" u="none" cap="none" strike="noStrike">
                <a:solidFill>
                  <a:schemeClr val="lt1"/>
                </a:solidFill>
                <a:latin typeface="Arial"/>
                <a:ea typeface="Arial"/>
                <a:cs typeface="Arial"/>
                <a:sym typeface="Arial"/>
              </a:rPr>
              <a:t>PER QUÈ SON NECESSARIS?</a:t>
            </a:r>
            <a:endParaRPr b="0" i="0" sz="1400" u="none" cap="none" strike="noStrike">
              <a:solidFill>
                <a:schemeClr val="lt1"/>
              </a:solidFill>
              <a:latin typeface="Arial"/>
              <a:ea typeface="Arial"/>
              <a:cs typeface="Arial"/>
              <a:sym typeface="Arial"/>
            </a:endParaRPr>
          </a:p>
        </p:txBody>
      </p:sp>
      <p:sp>
        <p:nvSpPr>
          <p:cNvPr id="822" name="Google Shape;822;p8"/>
          <p:cNvSpPr/>
          <p:nvPr/>
        </p:nvSpPr>
        <p:spPr>
          <a:xfrm>
            <a:off x="318413" y="2648737"/>
            <a:ext cx="2400201" cy="519351"/>
          </a:xfrm>
          <a:prstGeom prst="ellipse">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800" u="none" cap="none" strike="noStrike">
                <a:solidFill>
                  <a:schemeClr val="dk1"/>
                </a:solidFill>
                <a:latin typeface="Arial"/>
                <a:ea typeface="Arial"/>
                <a:cs typeface="Arial"/>
                <a:sym typeface="Arial"/>
              </a:rPr>
              <a:t>SIMULACRES</a:t>
            </a:r>
            <a:endParaRPr b="0" i="0" sz="1800" u="none" cap="none" strike="noStrike">
              <a:solidFill>
                <a:schemeClr val="dk1"/>
              </a:solidFill>
              <a:latin typeface="Arial"/>
              <a:ea typeface="Arial"/>
              <a:cs typeface="Arial"/>
              <a:sym typeface="Arial"/>
            </a:endParaRPr>
          </a:p>
        </p:txBody>
      </p:sp>
      <p:sp>
        <p:nvSpPr>
          <p:cNvPr id="823" name="Google Shape;823;p8"/>
          <p:cNvSpPr/>
          <p:nvPr/>
        </p:nvSpPr>
        <p:spPr>
          <a:xfrm>
            <a:off x="6254269" y="1282652"/>
            <a:ext cx="2771790" cy="408623"/>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800" u="none" cap="none" strike="noStrike">
                <a:solidFill>
                  <a:schemeClr val="dk1"/>
                </a:solidFill>
                <a:latin typeface="Arial"/>
                <a:ea typeface="Arial"/>
                <a:cs typeface="Arial"/>
                <a:sym typeface="Arial"/>
              </a:rPr>
              <a:t>Per fer pràctiques </a:t>
            </a:r>
            <a:endParaRPr b="0" i="0" sz="1800" u="none" cap="none" strike="noStrike">
              <a:solidFill>
                <a:schemeClr val="dk1"/>
              </a:solidFill>
              <a:latin typeface="Arial"/>
              <a:ea typeface="Arial"/>
              <a:cs typeface="Arial"/>
              <a:sym typeface="Arial"/>
            </a:endParaRPr>
          </a:p>
        </p:txBody>
      </p:sp>
      <p:sp>
        <p:nvSpPr>
          <p:cNvPr id="824" name="Google Shape;824;p8"/>
          <p:cNvSpPr/>
          <p:nvPr/>
        </p:nvSpPr>
        <p:spPr>
          <a:xfrm>
            <a:off x="6254268" y="2160190"/>
            <a:ext cx="2782228" cy="408623"/>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800" u="none" cap="none" strike="noStrike">
                <a:solidFill>
                  <a:schemeClr val="dk1"/>
                </a:solidFill>
                <a:latin typeface="Arial"/>
                <a:ea typeface="Arial"/>
                <a:cs typeface="Arial"/>
                <a:sym typeface="Arial"/>
              </a:rPr>
              <a:t>Saber què hem de fer</a:t>
            </a:r>
            <a:endParaRPr b="0" i="0" sz="1800" u="none" cap="none" strike="noStrike">
              <a:solidFill>
                <a:schemeClr val="dk1"/>
              </a:solidFill>
              <a:latin typeface="Arial"/>
              <a:ea typeface="Arial"/>
              <a:cs typeface="Arial"/>
              <a:sym typeface="Arial"/>
            </a:endParaRPr>
          </a:p>
        </p:txBody>
      </p:sp>
      <p:sp>
        <p:nvSpPr>
          <p:cNvPr id="825" name="Google Shape;825;p8"/>
          <p:cNvSpPr/>
          <p:nvPr/>
        </p:nvSpPr>
        <p:spPr>
          <a:xfrm>
            <a:off x="6254269" y="2996952"/>
            <a:ext cx="2782228" cy="408623"/>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800" u="none" cap="none" strike="noStrike">
                <a:solidFill>
                  <a:schemeClr val="dk1"/>
                </a:solidFill>
                <a:latin typeface="Arial"/>
                <a:ea typeface="Arial"/>
                <a:cs typeface="Arial"/>
                <a:sym typeface="Arial"/>
              </a:rPr>
              <a:t>Detectar deficiències</a:t>
            </a:r>
            <a:endParaRPr b="0" i="0" sz="1800" u="none" cap="none" strike="noStrike">
              <a:solidFill>
                <a:schemeClr val="dk1"/>
              </a:solidFill>
              <a:latin typeface="Arial"/>
              <a:ea typeface="Arial"/>
              <a:cs typeface="Arial"/>
              <a:sym typeface="Arial"/>
            </a:endParaRPr>
          </a:p>
        </p:txBody>
      </p:sp>
      <p:sp>
        <p:nvSpPr>
          <p:cNvPr id="826" name="Google Shape;826;p8"/>
          <p:cNvSpPr/>
          <p:nvPr/>
        </p:nvSpPr>
        <p:spPr>
          <a:xfrm>
            <a:off x="6254269" y="3847356"/>
            <a:ext cx="2782228" cy="408623"/>
          </a:xfrm>
          <a:prstGeom prst="roundRect">
            <a:avLst>
              <a:gd fmla="val 16667" name="adj"/>
            </a:avLst>
          </a:prstGeom>
          <a:gradFill>
            <a:gsLst>
              <a:gs pos="0">
                <a:srgbClr val="C86C1F"/>
              </a:gs>
              <a:gs pos="80000">
                <a:srgbClr val="FF8E29"/>
              </a:gs>
              <a:gs pos="100000">
                <a:srgbClr val="FF8D25"/>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800" u="none" cap="none" strike="noStrike">
                <a:solidFill>
                  <a:schemeClr val="dk1"/>
                </a:solidFill>
                <a:latin typeface="Arial"/>
                <a:ea typeface="Arial"/>
                <a:cs typeface="Arial"/>
                <a:sym typeface="Arial"/>
              </a:rPr>
              <a:t>Corregir deficiències</a:t>
            </a:r>
            <a:endParaRPr b="0" i="0" sz="1800" u="none" cap="none" strike="noStrike">
              <a:solidFill>
                <a:schemeClr val="dk1"/>
              </a:solidFill>
              <a:latin typeface="Arial"/>
              <a:ea typeface="Arial"/>
              <a:cs typeface="Arial"/>
              <a:sym typeface="Arial"/>
            </a:endParaRPr>
          </a:p>
        </p:txBody>
      </p:sp>
      <p:sp>
        <p:nvSpPr>
          <p:cNvPr id="827" name="Google Shape;827;p8"/>
          <p:cNvSpPr/>
          <p:nvPr/>
        </p:nvSpPr>
        <p:spPr>
          <a:xfrm>
            <a:off x="307975" y="5373216"/>
            <a:ext cx="8718084" cy="715089"/>
          </a:xfrm>
          <a:prstGeom prst="roundRect">
            <a:avLst>
              <a:gd fmla="val 16667" name="adj"/>
            </a:avLst>
          </a:prstGeom>
          <a:solidFill>
            <a:srgbClr val="FFFF00"/>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1" marL="0" marR="0" rtl="0" algn="ctr">
              <a:spcBef>
                <a:spcPts val="0"/>
              </a:spcBef>
              <a:spcAft>
                <a:spcPts val="0"/>
              </a:spcAft>
              <a:buNone/>
            </a:pPr>
            <a:r>
              <a:rPr b="1" i="0" lang="ca-ES" sz="1800" u="none" cap="none" strike="noStrike">
                <a:solidFill>
                  <a:srgbClr val="C00000"/>
                </a:solidFill>
                <a:latin typeface="Arial"/>
                <a:ea typeface="Arial"/>
                <a:cs typeface="Arial"/>
                <a:sym typeface="Arial"/>
              </a:rPr>
              <a:t>Quan la persona està dominada pel nerviosisme i la por, és molt difícil que pensi què s’ha de fer si no ho ha practicat abans.</a:t>
            </a:r>
            <a:endParaRPr b="0" i="0" sz="1800" u="none" cap="none" strike="noStrike">
              <a:solidFill>
                <a:srgbClr val="C00000"/>
              </a:solidFill>
              <a:latin typeface="Arial"/>
              <a:ea typeface="Arial"/>
              <a:cs typeface="Arial"/>
              <a:sym typeface="Arial"/>
            </a:endParaRPr>
          </a:p>
        </p:txBody>
      </p:sp>
    </p:spTree>
  </p:cSld>
  <p:clrMapOvr>
    <a:masterClrMapping/>
  </p:clrMapOvr>
  <mc:AlternateContent>
    <mc:Choice Requires="p14">
      <p:transition spd="slow" p14:dur="900">
        <p14:warp dir="in"/>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
          <p:cNvSpPr/>
          <p:nvPr/>
        </p:nvSpPr>
        <p:spPr>
          <a:xfrm>
            <a:off x="0" y="-1"/>
            <a:ext cx="9144000" cy="6902625"/>
          </a:xfrm>
          <a:prstGeom prst="rect">
            <a:avLst/>
          </a:prstGeom>
          <a:blipFill rotWithShape="1">
            <a:blip r:embed="rId3">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33" name="Google Shape;833;p9"/>
          <p:cNvSpPr/>
          <p:nvPr/>
        </p:nvSpPr>
        <p:spPr>
          <a:xfrm>
            <a:off x="602682" y="3140968"/>
            <a:ext cx="792159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a-ES" sz="7200">
                <a:solidFill>
                  <a:srgbClr val="974806"/>
                </a:solidFill>
                <a:latin typeface="Calibri"/>
                <a:ea typeface="Calibri"/>
                <a:cs typeface="Calibri"/>
                <a:sym typeface="Calibri"/>
              </a:rPr>
              <a:t>Gràcies per l’atenció</a:t>
            </a:r>
            <a:endParaRPr b="1" sz="7200">
              <a:solidFill>
                <a:srgbClr val="974806"/>
              </a:solidFill>
              <a:latin typeface="Calibri"/>
              <a:ea typeface="Calibri"/>
              <a:cs typeface="Calibri"/>
              <a:sym typeface="Calibri"/>
            </a:endParaRPr>
          </a:p>
        </p:txBody>
      </p:sp>
      <p:pic>
        <p:nvPicPr>
          <p:cNvPr id="834" name="Google Shape;834;p9"/>
          <p:cNvPicPr preferRelativeResize="0"/>
          <p:nvPr/>
        </p:nvPicPr>
        <p:blipFill rotWithShape="1">
          <a:blip r:embed="rId4">
            <a:alphaModFix/>
          </a:blip>
          <a:srcRect b="0" l="0" r="0" t="0"/>
          <a:stretch/>
        </p:blipFill>
        <p:spPr>
          <a:xfrm>
            <a:off x="179512" y="188640"/>
            <a:ext cx="2811279" cy="998105"/>
          </a:xfrm>
          <a:prstGeom prst="rect">
            <a:avLst/>
          </a:prstGeom>
          <a:noFill/>
          <a:ln>
            <a:noFill/>
          </a:ln>
        </p:spPr>
      </p:pic>
      <p:sp>
        <p:nvSpPr>
          <p:cNvPr id="835" name="Google Shape;835;p9"/>
          <p:cNvSpPr txBox="1"/>
          <p:nvPr/>
        </p:nvSpPr>
        <p:spPr>
          <a:xfrm>
            <a:off x="250005" y="6237312"/>
            <a:ext cx="8643999" cy="36929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1800"/>
              <a:buFont typeface="Arial"/>
              <a:buNone/>
            </a:pPr>
            <a:r>
              <a:rPr b="1" lang="ca-ES" sz="1800">
                <a:solidFill>
                  <a:srgbClr val="494429"/>
                </a:solidFill>
                <a:latin typeface="Arial Narrow"/>
                <a:ea typeface="Arial Narrow"/>
                <a:cs typeface="Arial Narrow"/>
                <a:sym typeface="Arial Narrow"/>
              </a:rPr>
              <a:t>Vilafranca del Penedès, novembre de 2024 </a:t>
            </a:r>
            <a:endParaRPr b="1" sz="1800">
              <a:solidFill>
                <a:srgbClr val="494429"/>
              </a:solidFill>
              <a:latin typeface="Arial Narrow"/>
              <a:ea typeface="Arial Narrow"/>
              <a:cs typeface="Arial Narrow"/>
              <a:sym typeface="Arial Narrow"/>
            </a:endParaRPr>
          </a:p>
        </p:txBody>
      </p:sp>
      <p:sp>
        <p:nvSpPr>
          <p:cNvPr id="836" name="Google Shape;836;p9"/>
          <p:cNvSpPr/>
          <p:nvPr/>
        </p:nvSpPr>
        <p:spPr>
          <a:xfrm rot="5400000">
            <a:off x="4535995" y="-2727683"/>
            <a:ext cx="72008" cy="835292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37" name="Google Shape;837;p9"/>
          <p:cNvSpPr/>
          <p:nvPr/>
        </p:nvSpPr>
        <p:spPr>
          <a:xfrm rot="5400000">
            <a:off x="4533402" y="2024844"/>
            <a:ext cx="72008" cy="8352929"/>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mc:AlternateContent>
    <mc:Choice Requires="p14">
      <p:transition spd="slow" p14:dur="1200">
        <p14:flip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314c324d756_0_11"/>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265" name="Google Shape;265;g314c324d756_0_11"/>
          <p:cNvSpPr/>
          <p:nvPr/>
        </p:nvSpPr>
        <p:spPr>
          <a:xfrm>
            <a:off x="1547664" y="6021288"/>
            <a:ext cx="2736300" cy="5409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6" name="Google Shape;266;g314c324d756_0_11"/>
          <p:cNvSpPr/>
          <p:nvPr/>
        </p:nvSpPr>
        <p:spPr>
          <a:xfrm>
            <a:off x="3842919" y="3522629"/>
            <a:ext cx="585000" cy="288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7" name="Google Shape;267;g314c324d756_0_11"/>
          <p:cNvSpPr/>
          <p:nvPr/>
        </p:nvSpPr>
        <p:spPr>
          <a:xfrm>
            <a:off x="4182451" y="3234597"/>
            <a:ext cx="389700" cy="2880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 name="Google Shape;268;g314c324d756_0_11"/>
          <p:cNvSpPr/>
          <p:nvPr/>
        </p:nvSpPr>
        <p:spPr>
          <a:xfrm rot="5400000">
            <a:off x="2966450" y="4908790"/>
            <a:ext cx="3360000" cy="538200"/>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g314c324d756_0_19"/>
          <p:cNvPicPr preferRelativeResize="0"/>
          <p:nvPr/>
        </p:nvPicPr>
        <p:blipFill rotWithShape="1">
          <a:blip r:embed="rId3">
            <a:alphaModFix/>
          </a:blip>
          <a:srcRect b="0" l="0" r="0" t="0"/>
          <a:stretch/>
        </p:blipFill>
        <p:spPr>
          <a:xfrm>
            <a:off x="0" y="0"/>
            <a:ext cx="9143999" cy="6857998"/>
          </a:xfrm>
          <a:prstGeom prst="rect">
            <a:avLst/>
          </a:prstGeom>
          <a:noFill/>
          <a:ln>
            <a:noFill/>
          </a:ln>
        </p:spPr>
      </p:pic>
      <p:sp>
        <p:nvSpPr>
          <p:cNvPr id="274" name="Google Shape;274;g314c324d756_0_19"/>
          <p:cNvSpPr/>
          <p:nvPr/>
        </p:nvSpPr>
        <p:spPr>
          <a:xfrm rot="-9548460">
            <a:off x="4398138" y="4638226"/>
            <a:ext cx="2018707" cy="432134"/>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5" name="Google Shape;275;g314c324d756_0_19"/>
          <p:cNvSpPr/>
          <p:nvPr/>
        </p:nvSpPr>
        <p:spPr>
          <a:xfrm rot="-1062812">
            <a:off x="1641842" y="5851594"/>
            <a:ext cx="4438008" cy="447529"/>
          </a:xfrm>
          <a:prstGeom prst="rightArrow">
            <a:avLst>
              <a:gd fmla="val 50000" name="adj1"/>
              <a:gd fmla="val 50000" name="adj2"/>
            </a:avLst>
          </a:prstGeom>
          <a:gradFill>
            <a:gsLst>
              <a:gs pos="0">
                <a:srgbClr val="759336"/>
              </a:gs>
              <a:gs pos="80000">
                <a:srgbClr val="99C247"/>
              </a:gs>
              <a:gs pos="100000">
                <a:srgbClr val="9BC545"/>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l'Office">
  <a:themeElements>
    <a:clrScheme name="Oficin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2023-10-31T16:06:09Z</dcterms:created>
  <dc:creator>E</dc:creator>
</cp:coreProperties>
</file>